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290" r:id="rId4"/>
    <p:sldId id="371" r:id="rId5"/>
    <p:sldId id="258" r:id="rId6"/>
    <p:sldId id="360" r:id="rId7"/>
    <p:sldId id="362" r:id="rId8"/>
    <p:sldId id="301" r:id="rId9"/>
    <p:sldId id="372" r:id="rId10"/>
    <p:sldId id="345" r:id="rId11"/>
    <p:sldId id="355" r:id="rId12"/>
    <p:sldId id="358" r:id="rId13"/>
    <p:sldId id="340" r:id="rId14"/>
    <p:sldId id="325" r:id="rId15"/>
    <p:sldId id="369" r:id="rId16"/>
    <p:sldId id="378" r:id="rId17"/>
    <p:sldId id="364" r:id="rId18"/>
    <p:sldId id="366" r:id="rId19"/>
    <p:sldId id="275" r:id="rId20"/>
    <p:sldId id="374" r:id="rId21"/>
    <p:sldId id="377" r:id="rId22"/>
    <p:sldId id="376" r:id="rId23"/>
    <p:sldId id="280" r:id="rId2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9966FF"/>
    <a:srgbClr val="00CC99"/>
    <a:srgbClr val="FF9966"/>
    <a:srgbClr val="009999"/>
    <a:srgbClr val="FF7C80"/>
    <a:srgbClr val="CC99FF"/>
    <a:srgbClr val="FF99CC"/>
    <a:srgbClr val="FFCC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79550" autoAdjust="0"/>
  </p:normalViewPr>
  <p:slideViewPr>
    <p:cSldViewPr>
      <p:cViewPr varScale="1">
        <p:scale>
          <a:sx n="72" d="100"/>
          <a:sy n="72" d="100"/>
        </p:scale>
        <p:origin x="-45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79BD6-AEAC-4F5A-8143-C3AF017D7B2E}" type="doc">
      <dgm:prSet loTypeId="urn:microsoft.com/office/officeart/2005/8/layout/default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77ABEFF-5EAE-4644-9200-FF2CDC730E89}">
      <dgm:prSet phldrT="[Text]" custT="1"/>
      <dgm:spPr/>
      <dgm:t>
        <a:bodyPr/>
        <a:lstStyle/>
        <a:p>
          <a:pPr algn="ctr"/>
          <a:r>
            <a:rPr lang="en-US" sz="2400" b="1" dirty="0"/>
            <a:t>University of California</a:t>
          </a:r>
        </a:p>
        <a:p>
          <a:pPr algn="ctr"/>
          <a:r>
            <a:rPr lang="en-US" sz="2800" b="1" dirty="0"/>
            <a:t>$14,400</a:t>
          </a:r>
        </a:p>
      </dgm:t>
    </dgm:pt>
    <dgm:pt modelId="{F914D0A3-B97D-48EF-8158-7E4E9FDFD635}" type="parTrans" cxnId="{9DD40B9B-9E70-421A-BF78-15334577C2C6}">
      <dgm:prSet/>
      <dgm:spPr/>
      <dgm:t>
        <a:bodyPr/>
        <a:lstStyle/>
        <a:p>
          <a:endParaRPr lang="en-US"/>
        </a:p>
      </dgm:t>
    </dgm:pt>
    <dgm:pt modelId="{14BD033D-C3D3-413A-BF24-6411A493F024}" type="sibTrans" cxnId="{9DD40B9B-9E70-421A-BF78-15334577C2C6}">
      <dgm:prSet/>
      <dgm:spPr/>
      <dgm:t>
        <a:bodyPr/>
        <a:lstStyle/>
        <a:p>
          <a:endParaRPr lang="en-US"/>
        </a:p>
      </dgm:t>
    </dgm:pt>
    <dgm:pt modelId="{8578B2FC-16C7-47B4-ADC3-67801EA158D4}">
      <dgm:prSet phldrT="[Text]" custT="1"/>
      <dgm:spPr/>
      <dgm:t>
        <a:bodyPr/>
        <a:lstStyle/>
        <a:p>
          <a:r>
            <a:rPr lang="en-US" sz="2400" b="1" dirty="0"/>
            <a:t>California State University</a:t>
          </a:r>
        </a:p>
        <a:p>
          <a:r>
            <a:rPr lang="en-US" sz="2800" b="1" dirty="0"/>
            <a:t>$7,000</a:t>
          </a:r>
        </a:p>
      </dgm:t>
    </dgm:pt>
    <dgm:pt modelId="{52E525E8-B7F5-4212-B5ED-9CDD9C9D57D0}" type="parTrans" cxnId="{8B95B1AB-6490-4F3C-8F7C-05B7454165E7}">
      <dgm:prSet/>
      <dgm:spPr/>
      <dgm:t>
        <a:bodyPr/>
        <a:lstStyle/>
        <a:p>
          <a:endParaRPr lang="en-US"/>
        </a:p>
      </dgm:t>
    </dgm:pt>
    <dgm:pt modelId="{5C6B8A4D-B5E4-4738-A697-CD00DCD42BBA}" type="sibTrans" cxnId="{8B95B1AB-6490-4F3C-8F7C-05B7454165E7}">
      <dgm:prSet/>
      <dgm:spPr/>
      <dgm:t>
        <a:bodyPr/>
        <a:lstStyle/>
        <a:p>
          <a:endParaRPr lang="en-US"/>
        </a:p>
      </dgm:t>
    </dgm:pt>
    <dgm:pt modelId="{1C31F68E-E363-4BE0-9350-81A13541A21C}">
      <dgm:prSet phldrT="[Text]" custT="1"/>
      <dgm:spPr/>
      <dgm:t>
        <a:bodyPr/>
        <a:lstStyle/>
        <a:p>
          <a:r>
            <a:rPr lang="en-US" sz="2400" b="1" dirty="0"/>
            <a:t>California Community College</a:t>
          </a:r>
        </a:p>
        <a:p>
          <a:r>
            <a:rPr lang="en-US" sz="2800" b="1" dirty="0"/>
            <a:t>$1,300</a:t>
          </a:r>
        </a:p>
      </dgm:t>
    </dgm:pt>
    <dgm:pt modelId="{142ABD9F-E527-4D87-82C7-232194604C5E}" type="parTrans" cxnId="{6863441E-7C45-423C-9CC3-C2BBC7495721}">
      <dgm:prSet/>
      <dgm:spPr/>
      <dgm:t>
        <a:bodyPr/>
        <a:lstStyle/>
        <a:p>
          <a:endParaRPr lang="en-US"/>
        </a:p>
      </dgm:t>
    </dgm:pt>
    <dgm:pt modelId="{6CCEA21B-EC58-40F8-8D3B-F59B3E5CE7D6}" type="sibTrans" cxnId="{6863441E-7C45-423C-9CC3-C2BBC7495721}">
      <dgm:prSet/>
      <dgm:spPr/>
      <dgm:t>
        <a:bodyPr/>
        <a:lstStyle/>
        <a:p>
          <a:endParaRPr lang="en-US"/>
        </a:p>
      </dgm:t>
    </dgm:pt>
    <dgm:pt modelId="{8027939D-9B5B-4A88-BC7A-9DE4D871271E}">
      <dgm:prSet phldrT="[Text]" custT="1"/>
      <dgm:spPr/>
      <dgm:t>
        <a:bodyPr/>
        <a:lstStyle/>
        <a:p>
          <a:r>
            <a:rPr lang="en-US" sz="2400" b="1" dirty="0"/>
            <a:t>Private Universities</a:t>
          </a:r>
        </a:p>
        <a:p>
          <a:r>
            <a:rPr lang="en-US" sz="2400" b="1" dirty="0"/>
            <a:t>$34,000</a:t>
          </a:r>
        </a:p>
      </dgm:t>
    </dgm:pt>
    <dgm:pt modelId="{44C8CDAF-5106-4131-9395-C6A4D744DE78}" type="parTrans" cxnId="{89B8228D-48F1-48C2-9F58-7898B7F23759}">
      <dgm:prSet/>
      <dgm:spPr/>
      <dgm:t>
        <a:bodyPr/>
        <a:lstStyle/>
        <a:p>
          <a:endParaRPr lang="en-US"/>
        </a:p>
      </dgm:t>
    </dgm:pt>
    <dgm:pt modelId="{92620F2F-EF0A-40A8-9E80-0F2F123AE7F7}" type="sibTrans" cxnId="{89B8228D-48F1-48C2-9F58-7898B7F23759}">
      <dgm:prSet/>
      <dgm:spPr/>
      <dgm:t>
        <a:bodyPr/>
        <a:lstStyle/>
        <a:p>
          <a:endParaRPr lang="en-US"/>
        </a:p>
      </dgm:t>
    </dgm:pt>
    <dgm:pt modelId="{642F1EF0-AF86-49F0-B717-A0366A549CB7}" type="pres">
      <dgm:prSet presAssocID="{D0779BD6-AEAC-4F5A-8143-C3AF017D7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A5DFD0-CA2D-4C94-BF6C-070EB8A84F22}" type="pres">
      <dgm:prSet presAssocID="{277ABEFF-5EAE-4644-9200-FF2CDC730E89}" presName="node" presStyleLbl="node1" presStyleIdx="0" presStyleCnt="4" custScaleX="103621" custScaleY="92983" custLinFactNeighborX="-5686" custLinFactNeighborY="3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AE732-A702-4BCD-BBE1-D448824E2100}" type="pres">
      <dgm:prSet presAssocID="{14BD033D-C3D3-413A-BF24-6411A493F024}" presName="sibTrans" presStyleCnt="0"/>
      <dgm:spPr/>
    </dgm:pt>
    <dgm:pt modelId="{09D02F53-1F28-4DCA-B186-1854DA9F3139}" type="pres">
      <dgm:prSet presAssocID="{8578B2FC-16C7-47B4-ADC3-67801EA158D4}" presName="node" presStyleLbl="node1" presStyleIdx="1" presStyleCnt="4" custScaleX="101827" custScaleY="90098" custLinFactNeighborX="-3551" custLinFactNeighborY="1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535CE-FE82-4B34-94EE-0FC4408A0D19}" type="pres">
      <dgm:prSet presAssocID="{5C6B8A4D-B5E4-4738-A697-CD00DCD42BBA}" presName="sibTrans" presStyleCnt="0"/>
      <dgm:spPr/>
    </dgm:pt>
    <dgm:pt modelId="{6894E9F2-3E03-4709-95CF-B6F53065D8BB}" type="pres">
      <dgm:prSet presAssocID="{1C31F68E-E363-4BE0-9350-81A13541A21C}" presName="node" presStyleLbl="node1" presStyleIdx="2" presStyleCnt="4" custScaleX="101862" custScaleY="96625" custLinFactNeighborX="-5463" custLinFactNeighborY="-4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F207B-4B91-45B9-BDE7-0A67288A804B}" type="pres">
      <dgm:prSet presAssocID="{6CCEA21B-EC58-40F8-8D3B-F59B3E5CE7D6}" presName="sibTrans" presStyleCnt="0"/>
      <dgm:spPr/>
    </dgm:pt>
    <dgm:pt modelId="{4068F142-2685-453D-A92C-7E16A8D416F0}" type="pres">
      <dgm:prSet presAssocID="{8027939D-9B5B-4A88-BC7A-9DE4D871271E}" presName="node" presStyleLbl="node1" presStyleIdx="3" presStyleCnt="4" custScaleX="99202" custScaleY="96186" custLinFactNeighborX="-2399" custLinFactNeighborY="-5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13D16-A07F-499C-BD1A-48F54D6A2A66}" type="presOf" srcId="{8027939D-9B5B-4A88-BC7A-9DE4D871271E}" destId="{4068F142-2685-453D-A92C-7E16A8D416F0}" srcOrd="0" destOrd="0" presId="urn:microsoft.com/office/officeart/2005/8/layout/default#1"/>
    <dgm:cxn modelId="{CA8E9E77-75AB-49EE-BA1A-21FFDE086D57}" type="presOf" srcId="{1C31F68E-E363-4BE0-9350-81A13541A21C}" destId="{6894E9F2-3E03-4709-95CF-B6F53065D8BB}" srcOrd="0" destOrd="0" presId="urn:microsoft.com/office/officeart/2005/8/layout/default#1"/>
    <dgm:cxn modelId="{89B8228D-48F1-48C2-9F58-7898B7F23759}" srcId="{D0779BD6-AEAC-4F5A-8143-C3AF017D7B2E}" destId="{8027939D-9B5B-4A88-BC7A-9DE4D871271E}" srcOrd="3" destOrd="0" parTransId="{44C8CDAF-5106-4131-9395-C6A4D744DE78}" sibTransId="{92620F2F-EF0A-40A8-9E80-0F2F123AE7F7}"/>
    <dgm:cxn modelId="{6863441E-7C45-423C-9CC3-C2BBC7495721}" srcId="{D0779BD6-AEAC-4F5A-8143-C3AF017D7B2E}" destId="{1C31F68E-E363-4BE0-9350-81A13541A21C}" srcOrd="2" destOrd="0" parTransId="{142ABD9F-E527-4D87-82C7-232194604C5E}" sibTransId="{6CCEA21B-EC58-40F8-8D3B-F59B3E5CE7D6}"/>
    <dgm:cxn modelId="{420ED48F-DA5F-4CFD-AD85-A39A88D0D251}" type="presOf" srcId="{D0779BD6-AEAC-4F5A-8143-C3AF017D7B2E}" destId="{642F1EF0-AF86-49F0-B717-A0366A549CB7}" srcOrd="0" destOrd="0" presId="urn:microsoft.com/office/officeart/2005/8/layout/default#1"/>
    <dgm:cxn modelId="{9DD40B9B-9E70-421A-BF78-15334577C2C6}" srcId="{D0779BD6-AEAC-4F5A-8143-C3AF017D7B2E}" destId="{277ABEFF-5EAE-4644-9200-FF2CDC730E89}" srcOrd="0" destOrd="0" parTransId="{F914D0A3-B97D-48EF-8158-7E4E9FDFD635}" sibTransId="{14BD033D-C3D3-413A-BF24-6411A493F024}"/>
    <dgm:cxn modelId="{72E319D7-94B5-47F0-BEE6-BA579220CFFA}" type="presOf" srcId="{8578B2FC-16C7-47B4-ADC3-67801EA158D4}" destId="{09D02F53-1F28-4DCA-B186-1854DA9F3139}" srcOrd="0" destOrd="0" presId="urn:microsoft.com/office/officeart/2005/8/layout/default#1"/>
    <dgm:cxn modelId="{8B95B1AB-6490-4F3C-8F7C-05B7454165E7}" srcId="{D0779BD6-AEAC-4F5A-8143-C3AF017D7B2E}" destId="{8578B2FC-16C7-47B4-ADC3-67801EA158D4}" srcOrd="1" destOrd="0" parTransId="{52E525E8-B7F5-4212-B5ED-9CDD9C9D57D0}" sibTransId="{5C6B8A4D-B5E4-4738-A697-CD00DCD42BBA}"/>
    <dgm:cxn modelId="{BA9C8B95-7B98-4EB3-90E2-F4E8DE4FBE79}" type="presOf" srcId="{277ABEFF-5EAE-4644-9200-FF2CDC730E89}" destId="{68A5DFD0-CA2D-4C94-BF6C-070EB8A84F22}" srcOrd="0" destOrd="0" presId="urn:microsoft.com/office/officeart/2005/8/layout/default#1"/>
    <dgm:cxn modelId="{D133F8DE-64BF-4D7F-B047-86F3F67A6CEB}" type="presParOf" srcId="{642F1EF0-AF86-49F0-B717-A0366A549CB7}" destId="{68A5DFD0-CA2D-4C94-BF6C-070EB8A84F22}" srcOrd="0" destOrd="0" presId="urn:microsoft.com/office/officeart/2005/8/layout/default#1"/>
    <dgm:cxn modelId="{A52B6DAB-8E3E-4133-A096-C0AE7223F690}" type="presParOf" srcId="{642F1EF0-AF86-49F0-B717-A0366A549CB7}" destId="{83AAE732-A702-4BCD-BBE1-D448824E2100}" srcOrd="1" destOrd="0" presId="urn:microsoft.com/office/officeart/2005/8/layout/default#1"/>
    <dgm:cxn modelId="{6BB1D3E8-2EBC-4080-B28E-D9005C2B8B5E}" type="presParOf" srcId="{642F1EF0-AF86-49F0-B717-A0366A549CB7}" destId="{09D02F53-1F28-4DCA-B186-1854DA9F3139}" srcOrd="2" destOrd="0" presId="urn:microsoft.com/office/officeart/2005/8/layout/default#1"/>
    <dgm:cxn modelId="{D27BCF62-B24F-4858-B037-A8DBD0678E70}" type="presParOf" srcId="{642F1EF0-AF86-49F0-B717-A0366A549CB7}" destId="{F61535CE-FE82-4B34-94EE-0FC4408A0D19}" srcOrd="3" destOrd="0" presId="urn:microsoft.com/office/officeart/2005/8/layout/default#1"/>
    <dgm:cxn modelId="{36087270-93F3-4987-8838-AC7842EECED2}" type="presParOf" srcId="{642F1EF0-AF86-49F0-B717-A0366A549CB7}" destId="{6894E9F2-3E03-4709-95CF-B6F53065D8BB}" srcOrd="4" destOrd="0" presId="urn:microsoft.com/office/officeart/2005/8/layout/default#1"/>
    <dgm:cxn modelId="{4D959A8F-C855-4CF6-9E93-F7BC99C64D8B}" type="presParOf" srcId="{642F1EF0-AF86-49F0-B717-A0366A549CB7}" destId="{234F207B-4B91-45B9-BDE7-0A67288A804B}" srcOrd="5" destOrd="0" presId="urn:microsoft.com/office/officeart/2005/8/layout/default#1"/>
    <dgm:cxn modelId="{EFFF1B91-329B-4901-8D6E-C6B50BB72E6A}" type="presParOf" srcId="{642F1EF0-AF86-49F0-B717-A0366A549CB7}" destId="{4068F142-2685-453D-A92C-7E16A8D416F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87F66B-0AC6-492F-8663-AD75718EED88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4D3FCD-A23D-4FBB-8508-953ECD06210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AF402B4-7850-4E32-8138-C3F175AB417C}" type="parTrans" cxnId="{E0390A8A-5436-48E7-9433-497B52A03E51}">
      <dgm:prSet/>
      <dgm:spPr/>
      <dgm:t>
        <a:bodyPr/>
        <a:lstStyle/>
        <a:p>
          <a:endParaRPr lang="en-US"/>
        </a:p>
      </dgm:t>
    </dgm:pt>
    <dgm:pt modelId="{D993CF8C-9A9F-49FD-98E5-257C2B45F9A6}" type="sibTrans" cxnId="{E0390A8A-5436-48E7-9433-497B52A03E51}">
      <dgm:prSet/>
      <dgm:spPr/>
      <dgm:t>
        <a:bodyPr/>
        <a:lstStyle/>
        <a:p>
          <a:endParaRPr lang="en-US"/>
        </a:p>
      </dgm:t>
    </dgm:pt>
    <dgm:pt modelId="{0A0F9BE0-E380-40B6-8F9D-7534D732E42D}">
      <dgm:prSet phldrT="[Text]"/>
      <dgm:spPr/>
      <dgm:t>
        <a:bodyPr/>
        <a:lstStyle/>
        <a:p>
          <a:r>
            <a:rPr lang="en-US" dirty="0"/>
            <a:t>Obtain FSA ID </a:t>
          </a:r>
        </a:p>
      </dgm:t>
    </dgm:pt>
    <dgm:pt modelId="{2252F03C-434F-4FFC-BEE9-7EFFA5C290E7}" type="parTrans" cxnId="{53C04ED4-4B65-480F-BCD9-6A2909D9CE5C}">
      <dgm:prSet/>
      <dgm:spPr/>
      <dgm:t>
        <a:bodyPr/>
        <a:lstStyle/>
        <a:p>
          <a:endParaRPr lang="en-US"/>
        </a:p>
      </dgm:t>
    </dgm:pt>
    <dgm:pt modelId="{52205D5D-1DD2-4533-8995-D0B752FA3F32}" type="sibTrans" cxnId="{53C04ED4-4B65-480F-BCD9-6A2909D9CE5C}">
      <dgm:prSet/>
      <dgm:spPr/>
      <dgm:t>
        <a:bodyPr/>
        <a:lstStyle/>
        <a:p>
          <a:endParaRPr lang="en-US"/>
        </a:p>
      </dgm:t>
    </dgm:pt>
    <dgm:pt modelId="{571667D8-BB00-4C1F-AF98-0D547719393A}">
      <dgm:prSet/>
      <dgm:spPr/>
      <dgm:t>
        <a:bodyPr/>
        <a:lstStyle/>
        <a:p>
          <a:r>
            <a:rPr lang="en-US" dirty="0"/>
            <a:t>www.FSAID.ed.gov</a:t>
          </a:r>
        </a:p>
      </dgm:t>
    </dgm:pt>
    <dgm:pt modelId="{D1BEF58E-411C-4429-8D8F-B0DDAB81E200}" type="parTrans" cxnId="{3677CA93-067B-427D-A071-9B9E3700D934}">
      <dgm:prSet/>
      <dgm:spPr/>
      <dgm:t>
        <a:bodyPr/>
        <a:lstStyle/>
        <a:p>
          <a:endParaRPr lang="en-US"/>
        </a:p>
      </dgm:t>
    </dgm:pt>
    <dgm:pt modelId="{C6988DDC-D37B-4240-8252-89441F72352E}" type="sibTrans" cxnId="{3677CA93-067B-427D-A071-9B9E3700D934}">
      <dgm:prSet/>
      <dgm:spPr/>
      <dgm:t>
        <a:bodyPr/>
        <a:lstStyle/>
        <a:p>
          <a:endParaRPr lang="en-US"/>
        </a:p>
      </dgm:t>
    </dgm:pt>
    <dgm:pt modelId="{C19570B9-FF5B-4A18-BEA2-2C86F112D9EF}">
      <dgm:prSet/>
      <dgm:spPr/>
      <dgm:t>
        <a:bodyPr/>
        <a:lstStyle/>
        <a:p>
          <a:r>
            <a:rPr lang="en-US" dirty="0"/>
            <a:t>2</a:t>
          </a:r>
        </a:p>
      </dgm:t>
    </dgm:pt>
    <dgm:pt modelId="{BC18921C-01D0-4FCE-8E79-C57CB8204BD1}" type="parTrans" cxnId="{7E8A6645-FE85-4AC0-A002-4D5B1CE0CE06}">
      <dgm:prSet/>
      <dgm:spPr/>
      <dgm:t>
        <a:bodyPr/>
        <a:lstStyle/>
        <a:p>
          <a:endParaRPr lang="en-US"/>
        </a:p>
      </dgm:t>
    </dgm:pt>
    <dgm:pt modelId="{D7C0350F-BC26-466E-8C3D-8754F3279B99}" type="sibTrans" cxnId="{7E8A6645-FE85-4AC0-A002-4D5B1CE0CE06}">
      <dgm:prSet/>
      <dgm:spPr/>
      <dgm:t>
        <a:bodyPr/>
        <a:lstStyle/>
        <a:p>
          <a:endParaRPr lang="en-US"/>
        </a:p>
      </dgm:t>
    </dgm:pt>
    <dgm:pt modelId="{9D737867-E52B-44A8-9B8A-804844009FE3}">
      <dgm:prSet/>
      <dgm:spPr/>
      <dgm:t>
        <a:bodyPr/>
        <a:lstStyle/>
        <a:p>
          <a:r>
            <a:rPr lang="en-US"/>
            <a:t>Complete FAFSA application</a:t>
          </a:r>
          <a:endParaRPr lang="en-US" dirty="0"/>
        </a:p>
      </dgm:t>
    </dgm:pt>
    <dgm:pt modelId="{CE7CAC11-3958-48B1-BFEA-B0AE95229D9C}" type="parTrans" cxnId="{DA4D9F99-8C11-4215-BC38-07BED88EFB78}">
      <dgm:prSet/>
      <dgm:spPr/>
      <dgm:t>
        <a:bodyPr/>
        <a:lstStyle/>
        <a:p>
          <a:endParaRPr lang="en-US"/>
        </a:p>
      </dgm:t>
    </dgm:pt>
    <dgm:pt modelId="{D6D3A3E5-C793-4DF8-BF32-D0BBC52E3706}" type="sibTrans" cxnId="{DA4D9F99-8C11-4215-BC38-07BED88EFB78}">
      <dgm:prSet/>
      <dgm:spPr/>
      <dgm:t>
        <a:bodyPr/>
        <a:lstStyle/>
        <a:p>
          <a:endParaRPr lang="en-US"/>
        </a:p>
      </dgm:t>
    </dgm:pt>
    <dgm:pt modelId="{F32747D4-078B-4B7F-A7D4-E75178DB4886}">
      <dgm:prSet/>
      <dgm:spPr/>
      <dgm:t>
        <a:bodyPr/>
        <a:lstStyle/>
        <a:p>
          <a:r>
            <a:rPr lang="en-US"/>
            <a:t>www.fafsa.ed.gov</a:t>
          </a:r>
          <a:endParaRPr lang="en-US" dirty="0"/>
        </a:p>
      </dgm:t>
    </dgm:pt>
    <dgm:pt modelId="{10BA36E8-0E27-4536-8914-3C2907E1AAFE}" type="parTrans" cxnId="{1BCC4234-E76D-4FFA-A9B6-FF961C000211}">
      <dgm:prSet/>
      <dgm:spPr/>
      <dgm:t>
        <a:bodyPr/>
        <a:lstStyle/>
        <a:p>
          <a:endParaRPr lang="en-US"/>
        </a:p>
      </dgm:t>
    </dgm:pt>
    <dgm:pt modelId="{991D2188-FA5A-41DF-9984-20EA237A374D}" type="sibTrans" cxnId="{1BCC4234-E76D-4FFA-A9B6-FF961C000211}">
      <dgm:prSet/>
      <dgm:spPr/>
      <dgm:t>
        <a:bodyPr/>
        <a:lstStyle/>
        <a:p>
          <a:endParaRPr lang="en-US"/>
        </a:p>
      </dgm:t>
    </dgm:pt>
    <dgm:pt modelId="{734A59FF-0AAF-41FF-993A-6E4FF3517504}">
      <dgm:prSet/>
      <dgm:spPr/>
      <dgm:t>
        <a:bodyPr/>
        <a:lstStyle/>
        <a:p>
          <a:r>
            <a:rPr lang="en-US" dirty="0"/>
            <a:t>3</a:t>
          </a:r>
        </a:p>
      </dgm:t>
    </dgm:pt>
    <dgm:pt modelId="{0B06990C-5B2F-4479-B68F-12D9DC306792}" type="parTrans" cxnId="{FF065B60-6220-466A-9F33-87063117821E}">
      <dgm:prSet/>
      <dgm:spPr/>
      <dgm:t>
        <a:bodyPr/>
        <a:lstStyle/>
        <a:p>
          <a:endParaRPr lang="en-US"/>
        </a:p>
      </dgm:t>
    </dgm:pt>
    <dgm:pt modelId="{16564853-05F0-4D9F-AF4C-D1F4AB2D0B43}" type="sibTrans" cxnId="{FF065B60-6220-466A-9F33-87063117821E}">
      <dgm:prSet/>
      <dgm:spPr/>
      <dgm:t>
        <a:bodyPr/>
        <a:lstStyle/>
        <a:p>
          <a:endParaRPr lang="en-US"/>
        </a:p>
      </dgm:t>
    </dgm:pt>
    <dgm:pt modelId="{2DC940B3-26CE-409F-9562-D4384C533BCC}">
      <dgm:prSet/>
      <dgm:spPr/>
      <dgm:t>
        <a:bodyPr/>
        <a:lstStyle/>
        <a:p>
          <a:r>
            <a:rPr lang="en-US" dirty="0"/>
            <a:t>Complete Chafee Application</a:t>
          </a:r>
        </a:p>
      </dgm:t>
    </dgm:pt>
    <dgm:pt modelId="{B2DFF7FA-8063-497A-90F2-2268411FA35A}" type="parTrans" cxnId="{7072D640-2FE8-4F4C-85CC-53B32019894C}">
      <dgm:prSet/>
      <dgm:spPr/>
      <dgm:t>
        <a:bodyPr/>
        <a:lstStyle/>
        <a:p>
          <a:endParaRPr lang="en-US"/>
        </a:p>
      </dgm:t>
    </dgm:pt>
    <dgm:pt modelId="{ED47CE04-5228-4E76-B9A6-31D4B86B0904}" type="sibTrans" cxnId="{7072D640-2FE8-4F4C-85CC-53B32019894C}">
      <dgm:prSet/>
      <dgm:spPr/>
      <dgm:t>
        <a:bodyPr/>
        <a:lstStyle/>
        <a:p>
          <a:endParaRPr lang="en-US"/>
        </a:p>
      </dgm:t>
    </dgm:pt>
    <dgm:pt modelId="{BB501191-DFB3-4A5D-9CE8-BE70D838F1B4}">
      <dgm:prSet/>
      <dgm:spPr/>
      <dgm:t>
        <a:bodyPr/>
        <a:lstStyle/>
        <a:p>
          <a:r>
            <a:rPr lang="en-US"/>
            <a:t>www.chafee.csac.ca.gov</a:t>
          </a:r>
          <a:endParaRPr lang="en-US" dirty="0"/>
        </a:p>
      </dgm:t>
    </dgm:pt>
    <dgm:pt modelId="{CCD6EC50-3C31-41D4-BB0E-C22EC518E514}" type="parTrans" cxnId="{9FF5A312-9A19-4A82-8B55-79DC29F855BC}">
      <dgm:prSet/>
      <dgm:spPr/>
      <dgm:t>
        <a:bodyPr/>
        <a:lstStyle/>
        <a:p>
          <a:endParaRPr lang="en-US"/>
        </a:p>
      </dgm:t>
    </dgm:pt>
    <dgm:pt modelId="{60311768-9FF8-4310-90FF-1C4E9C8F7838}" type="sibTrans" cxnId="{9FF5A312-9A19-4A82-8B55-79DC29F855BC}">
      <dgm:prSet/>
      <dgm:spPr/>
      <dgm:t>
        <a:bodyPr/>
        <a:lstStyle/>
        <a:p>
          <a:endParaRPr lang="en-US"/>
        </a:p>
      </dgm:t>
    </dgm:pt>
    <dgm:pt modelId="{E0777806-CF90-4C50-A936-78517221E802}" type="pres">
      <dgm:prSet presAssocID="{5187F66B-0AC6-492F-8663-AD75718EED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DCDC24-6AA3-471A-A09A-ACB789D424D6}" type="pres">
      <dgm:prSet presAssocID="{DA4D3FCD-A23D-4FBB-8508-953ECD06210B}" presName="composite" presStyleCnt="0"/>
      <dgm:spPr/>
    </dgm:pt>
    <dgm:pt modelId="{F450EAE0-0995-4F96-8869-85284A749692}" type="pres">
      <dgm:prSet presAssocID="{DA4D3FCD-A23D-4FBB-8508-953ECD0621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52879-4838-451F-AFDB-B0D8E82DE8BB}" type="pres">
      <dgm:prSet presAssocID="{DA4D3FCD-A23D-4FBB-8508-953ECD06210B}" presName="descendantText" presStyleLbl="alignAcc1" presStyleIdx="0" presStyleCnt="3" custLinFactNeighborX="-394" custLinFactNeighborY="-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98DC5-67D0-4A2D-9762-8F74459DA9EB}" type="pres">
      <dgm:prSet presAssocID="{D993CF8C-9A9F-49FD-98E5-257C2B45F9A6}" presName="sp" presStyleCnt="0"/>
      <dgm:spPr/>
    </dgm:pt>
    <dgm:pt modelId="{5593C83D-FFA9-476B-98AC-1C244E301F97}" type="pres">
      <dgm:prSet presAssocID="{C19570B9-FF5B-4A18-BEA2-2C86F112D9EF}" presName="composite" presStyleCnt="0"/>
      <dgm:spPr/>
    </dgm:pt>
    <dgm:pt modelId="{A3AE6F55-54BC-47DC-AE01-BF969D6509BB}" type="pres">
      <dgm:prSet presAssocID="{C19570B9-FF5B-4A18-BEA2-2C86F112D9E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A5B02-B07A-4F1D-87E5-55B6B340C583}" type="pres">
      <dgm:prSet presAssocID="{C19570B9-FF5B-4A18-BEA2-2C86F112D9E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563C5-FE5F-43D4-B0D3-18C0B208A8C5}" type="pres">
      <dgm:prSet presAssocID="{D7C0350F-BC26-466E-8C3D-8754F3279B99}" presName="sp" presStyleCnt="0"/>
      <dgm:spPr/>
    </dgm:pt>
    <dgm:pt modelId="{63736C62-90BF-4A50-8C44-0857C5044D9F}" type="pres">
      <dgm:prSet presAssocID="{734A59FF-0AAF-41FF-993A-6E4FF3517504}" presName="composite" presStyleCnt="0"/>
      <dgm:spPr/>
    </dgm:pt>
    <dgm:pt modelId="{F2219C02-9C82-45F2-A358-F6D50E3F6243}" type="pres">
      <dgm:prSet presAssocID="{734A59FF-0AAF-41FF-993A-6E4FF35175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F5DBB-497F-41DB-ACD4-3AD1E36F64CF}" type="pres">
      <dgm:prSet presAssocID="{734A59FF-0AAF-41FF-993A-6E4FF351750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D9F99-8C11-4215-BC38-07BED88EFB78}" srcId="{C19570B9-FF5B-4A18-BEA2-2C86F112D9EF}" destId="{9D737867-E52B-44A8-9B8A-804844009FE3}" srcOrd="0" destOrd="0" parTransId="{CE7CAC11-3958-48B1-BFEA-B0AE95229D9C}" sibTransId="{D6D3A3E5-C793-4DF8-BF32-D0BBC52E3706}"/>
    <dgm:cxn modelId="{FF065B60-6220-466A-9F33-87063117821E}" srcId="{5187F66B-0AC6-492F-8663-AD75718EED88}" destId="{734A59FF-0AAF-41FF-993A-6E4FF3517504}" srcOrd="2" destOrd="0" parTransId="{0B06990C-5B2F-4479-B68F-12D9DC306792}" sibTransId="{16564853-05F0-4D9F-AF4C-D1F4AB2D0B43}"/>
    <dgm:cxn modelId="{6EEEBC45-9C8C-44E2-B264-0A776CA8E73E}" type="presOf" srcId="{734A59FF-0AAF-41FF-993A-6E4FF3517504}" destId="{F2219C02-9C82-45F2-A358-F6D50E3F6243}" srcOrd="0" destOrd="0" presId="urn:microsoft.com/office/officeart/2005/8/layout/chevron2"/>
    <dgm:cxn modelId="{9FF5A312-9A19-4A82-8B55-79DC29F855BC}" srcId="{734A59FF-0AAF-41FF-993A-6E4FF3517504}" destId="{BB501191-DFB3-4A5D-9CE8-BE70D838F1B4}" srcOrd="1" destOrd="0" parTransId="{CCD6EC50-3C31-41D4-BB0E-C22EC518E514}" sibTransId="{60311768-9FF8-4310-90FF-1C4E9C8F7838}"/>
    <dgm:cxn modelId="{1BCC4234-E76D-4FFA-A9B6-FF961C000211}" srcId="{C19570B9-FF5B-4A18-BEA2-2C86F112D9EF}" destId="{F32747D4-078B-4B7F-A7D4-E75178DB4886}" srcOrd="1" destOrd="0" parTransId="{10BA36E8-0E27-4536-8914-3C2907E1AAFE}" sibTransId="{991D2188-FA5A-41DF-9984-20EA237A374D}"/>
    <dgm:cxn modelId="{B01A9FB3-A003-4D6A-91ED-AE7EA57C0193}" type="presOf" srcId="{0A0F9BE0-E380-40B6-8F9D-7534D732E42D}" destId="{81852879-4838-451F-AFDB-B0D8E82DE8BB}" srcOrd="0" destOrd="0" presId="urn:microsoft.com/office/officeart/2005/8/layout/chevron2"/>
    <dgm:cxn modelId="{49FB8268-729F-4F7A-A6DB-C68D2F947709}" type="presOf" srcId="{DA4D3FCD-A23D-4FBB-8508-953ECD06210B}" destId="{F450EAE0-0995-4F96-8869-85284A749692}" srcOrd="0" destOrd="0" presId="urn:microsoft.com/office/officeart/2005/8/layout/chevron2"/>
    <dgm:cxn modelId="{2AFB94F7-B6D0-4515-8F01-AA3CD1C8A8D2}" type="presOf" srcId="{571667D8-BB00-4C1F-AF98-0D547719393A}" destId="{81852879-4838-451F-AFDB-B0D8E82DE8BB}" srcOrd="0" destOrd="1" presId="urn:microsoft.com/office/officeart/2005/8/layout/chevron2"/>
    <dgm:cxn modelId="{4A474AE9-8F12-4B5E-B024-7E168505D8EC}" type="presOf" srcId="{BB501191-DFB3-4A5D-9CE8-BE70D838F1B4}" destId="{15BF5DBB-497F-41DB-ACD4-3AD1E36F64CF}" srcOrd="0" destOrd="1" presId="urn:microsoft.com/office/officeart/2005/8/layout/chevron2"/>
    <dgm:cxn modelId="{53C04ED4-4B65-480F-BCD9-6A2909D9CE5C}" srcId="{DA4D3FCD-A23D-4FBB-8508-953ECD06210B}" destId="{0A0F9BE0-E380-40B6-8F9D-7534D732E42D}" srcOrd="0" destOrd="0" parTransId="{2252F03C-434F-4FFC-BEE9-7EFFA5C290E7}" sibTransId="{52205D5D-1DD2-4533-8995-D0B752FA3F32}"/>
    <dgm:cxn modelId="{D7BB2BE5-C486-4B95-8979-54E069431EDF}" type="presOf" srcId="{C19570B9-FF5B-4A18-BEA2-2C86F112D9EF}" destId="{A3AE6F55-54BC-47DC-AE01-BF969D6509BB}" srcOrd="0" destOrd="0" presId="urn:microsoft.com/office/officeart/2005/8/layout/chevron2"/>
    <dgm:cxn modelId="{7072D640-2FE8-4F4C-85CC-53B32019894C}" srcId="{734A59FF-0AAF-41FF-993A-6E4FF3517504}" destId="{2DC940B3-26CE-409F-9562-D4384C533BCC}" srcOrd="0" destOrd="0" parTransId="{B2DFF7FA-8063-497A-90F2-2268411FA35A}" sibTransId="{ED47CE04-5228-4E76-B9A6-31D4B86B0904}"/>
    <dgm:cxn modelId="{3677CA93-067B-427D-A071-9B9E3700D934}" srcId="{DA4D3FCD-A23D-4FBB-8508-953ECD06210B}" destId="{571667D8-BB00-4C1F-AF98-0D547719393A}" srcOrd="1" destOrd="0" parTransId="{D1BEF58E-411C-4429-8D8F-B0DDAB81E200}" sibTransId="{C6988DDC-D37B-4240-8252-89441F72352E}"/>
    <dgm:cxn modelId="{180950F6-4003-4995-B6AC-F541A96B1139}" type="presOf" srcId="{2DC940B3-26CE-409F-9562-D4384C533BCC}" destId="{15BF5DBB-497F-41DB-ACD4-3AD1E36F64CF}" srcOrd="0" destOrd="0" presId="urn:microsoft.com/office/officeart/2005/8/layout/chevron2"/>
    <dgm:cxn modelId="{A76AF5B5-7F04-4278-B5BA-7A8AF75BAA2A}" type="presOf" srcId="{9D737867-E52B-44A8-9B8A-804844009FE3}" destId="{983A5B02-B07A-4F1D-87E5-55B6B340C583}" srcOrd="0" destOrd="0" presId="urn:microsoft.com/office/officeart/2005/8/layout/chevron2"/>
    <dgm:cxn modelId="{7E8A6645-FE85-4AC0-A002-4D5B1CE0CE06}" srcId="{5187F66B-0AC6-492F-8663-AD75718EED88}" destId="{C19570B9-FF5B-4A18-BEA2-2C86F112D9EF}" srcOrd="1" destOrd="0" parTransId="{BC18921C-01D0-4FCE-8E79-C57CB8204BD1}" sibTransId="{D7C0350F-BC26-466E-8C3D-8754F3279B99}"/>
    <dgm:cxn modelId="{BBA4B8F1-2A86-4144-B85B-79AF7125E8F5}" type="presOf" srcId="{F32747D4-078B-4B7F-A7D4-E75178DB4886}" destId="{983A5B02-B07A-4F1D-87E5-55B6B340C583}" srcOrd="0" destOrd="1" presId="urn:microsoft.com/office/officeart/2005/8/layout/chevron2"/>
    <dgm:cxn modelId="{85F79FFD-F8AC-4382-A0E3-FA69FD2D2B67}" type="presOf" srcId="{5187F66B-0AC6-492F-8663-AD75718EED88}" destId="{E0777806-CF90-4C50-A936-78517221E802}" srcOrd="0" destOrd="0" presId="urn:microsoft.com/office/officeart/2005/8/layout/chevron2"/>
    <dgm:cxn modelId="{E0390A8A-5436-48E7-9433-497B52A03E51}" srcId="{5187F66B-0AC6-492F-8663-AD75718EED88}" destId="{DA4D3FCD-A23D-4FBB-8508-953ECD06210B}" srcOrd="0" destOrd="0" parTransId="{FAF402B4-7850-4E32-8138-C3F175AB417C}" sibTransId="{D993CF8C-9A9F-49FD-98E5-257C2B45F9A6}"/>
    <dgm:cxn modelId="{8BBC499D-386E-41F3-B1E1-6772413BD863}" type="presParOf" srcId="{E0777806-CF90-4C50-A936-78517221E802}" destId="{D7DCDC24-6AA3-471A-A09A-ACB789D424D6}" srcOrd="0" destOrd="0" presId="urn:microsoft.com/office/officeart/2005/8/layout/chevron2"/>
    <dgm:cxn modelId="{988C77CD-B219-4742-A150-14AC716CB80D}" type="presParOf" srcId="{D7DCDC24-6AA3-471A-A09A-ACB789D424D6}" destId="{F450EAE0-0995-4F96-8869-85284A749692}" srcOrd="0" destOrd="0" presId="urn:microsoft.com/office/officeart/2005/8/layout/chevron2"/>
    <dgm:cxn modelId="{44275077-0CB2-46E6-87E0-87EBA0DB6890}" type="presParOf" srcId="{D7DCDC24-6AA3-471A-A09A-ACB789D424D6}" destId="{81852879-4838-451F-AFDB-B0D8E82DE8BB}" srcOrd="1" destOrd="0" presId="urn:microsoft.com/office/officeart/2005/8/layout/chevron2"/>
    <dgm:cxn modelId="{8B3A2090-5568-4CF2-AE04-6086EAA863A9}" type="presParOf" srcId="{E0777806-CF90-4C50-A936-78517221E802}" destId="{25998DC5-67D0-4A2D-9762-8F74459DA9EB}" srcOrd="1" destOrd="0" presId="urn:microsoft.com/office/officeart/2005/8/layout/chevron2"/>
    <dgm:cxn modelId="{D272A14D-7F50-4CAB-9CCB-CBE8AE4B1690}" type="presParOf" srcId="{E0777806-CF90-4C50-A936-78517221E802}" destId="{5593C83D-FFA9-476B-98AC-1C244E301F97}" srcOrd="2" destOrd="0" presId="urn:microsoft.com/office/officeart/2005/8/layout/chevron2"/>
    <dgm:cxn modelId="{C3556C30-A0D5-4C7B-9AB0-ADC59D69EDB0}" type="presParOf" srcId="{5593C83D-FFA9-476B-98AC-1C244E301F97}" destId="{A3AE6F55-54BC-47DC-AE01-BF969D6509BB}" srcOrd="0" destOrd="0" presId="urn:microsoft.com/office/officeart/2005/8/layout/chevron2"/>
    <dgm:cxn modelId="{FB194F99-443A-4DBF-A78A-F96D3E3C59F9}" type="presParOf" srcId="{5593C83D-FFA9-476B-98AC-1C244E301F97}" destId="{983A5B02-B07A-4F1D-87E5-55B6B340C583}" srcOrd="1" destOrd="0" presId="urn:microsoft.com/office/officeart/2005/8/layout/chevron2"/>
    <dgm:cxn modelId="{FD2046E0-4828-4F97-9CF6-BDDB5BF76BFF}" type="presParOf" srcId="{E0777806-CF90-4C50-A936-78517221E802}" destId="{B69563C5-FE5F-43D4-B0D3-18C0B208A8C5}" srcOrd="3" destOrd="0" presId="urn:microsoft.com/office/officeart/2005/8/layout/chevron2"/>
    <dgm:cxn modelId="{9FF9FF01-2677-4815-9324-77D7BAB0161B}" type="presParOf" srcId="{E0777806-CF90-4C50-A936-78517221E802}" destId="{63736C62-90BF-4A50-8C44-0857C5044D9F}" srcOrd="4" destOrd="0" presId="urn:microsoft.com/office/officeart/2005/8/layout/chevron2"/>
    <dgm:cxn modelId="{4592B7FA-3DC0-4DBD-8FC8-B78BB815C3AE}" type="presParOf" srcId="{63736C62-90BF-4A50-8C44-0857C5044D9F}" destId="{F2219C02-9C82-45F2-A358-F6D50E3F6243}" srcOrd="0" destOrd="0" presId="urn:microsoft.com/office/officeart/2005/8/layout/chevron2"/>
    <dgm:cxn modelId="{8F759977-DDC3-45A0-A236-5B022FF856FE}" type="presParOf" srcId="{63736C62-90BF-4A50-8C44-0857C5044D9F}" destId="{15BF5DBB-497F-41DB-ACD4-3AD1E36F64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7F9AF0-A81F-4E4B-8BC2-635CC4833CAF}" type="doc">
      <dgm:prSet loTypeId="urn:microsoft.com/office/officeart/2005/8/layout/default#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DCBE895-0235-4852-98D1-E7E644C3C418}">
      <dgm:prSet phldrT="[Text]"/>
      <dgm:spPr/>
      <dgm:t>
        <a:bodyPr/>
        <a:lstStyle/>
        <a:p>
          <a:r>
            <a:rPr lang="en-US" dirty="0"/>
            <a:t>California</a:t>
          </a:r>
        </a:p>
      </dgm:t>
    </dgm:pt>
    <dgm:pt modelId="{34E73398-2ABF-4603-B5F0-041A3EC11C2B}" type="parTrans" cxnId="{0A6C680D-5C9C-4474-9F87-CC403BAA6B35}">
      <dgm:prSet/>
      <dgm:spPr/>
      <dgm:t>
        <a:bodyPr/>
        <a:lstStyle/>
        <a:p>
          <a:endParaRPr lang="en-US"/>
        </a:p>
      </dgm:t>
    </dgm:pt>
    <dgm:pt modelId="{5C02B031-8CA2-4D4F-8B68-443AEDCF1D0B}" type="sibTrans" cxnId="{0A6C680D-5C9C-4474-9F87-CC403BAA6B35}">
      <dgm:prSet/>
      <dgm:spPr/>
      <dgm:t>
        <a:bodyPr/>
        <a:lstStyle/>
        <a:p>
          <a:endParaRPr lang="en-US"/>
        </a:p>
      </dgm:t>
    </dgm:pt>
    <dgm:pt modelId="{BE718BFF-B240-4C60-96E2-2DDFCF55BE58}">
      <dgm:prSet phldrT="[Text]"/>
      <dgm:spPr/>
      <dgm:t>
        <a:bodyPr/>
        <a:lstStyle/>
        <a:p>
          <a:r>
            <a:rPr lang="en-US" dirty="0"/>
            <a:t>Dream Loans</a:t>
          </a:r>
        </a:p>
      </dgm:t>
    </dgm:pt>
    <dgm:pt modelId="{5D5EC2CB-1325-442D-A206-5C07CE0A007A}" type="parTrans" cxnId="{EA6FF937-4662-4F2F-9274-7FE9B07A0EAA}">
      <dgm:prSet/>
      <dgm:spPr/>
      <dgm:t>
        <a:bodyPr/>
        <a:lstStyle/>
        <a:p>
          <a:endParaRPr lang="en-US"/>
        </a:p>
      </dgm:t>
    </dgm:pt>
    <dgm:pt modelId="{B714AE2C-7FA2-46D3-81BE-396968C2B77B}" type="sibTrans" cxnId="{EA6FF937-4662-4F2F-9274-7FE9B07A0EAA}">
      <dgm:prSet/>
      <dgm:spPr/>
      <dgm:t>
        <a:bodyPr/>
        <a:lstStyle/>
        <a:p>
          <a:endParaRPr lang="en-US"/>
        </a:p>
      </dgm:t>
    </dgm:pt>
    <dgm:pt modelId="{49FAFE07-7C39-46AD-B194-09C75592316C}">
      <dgm:prSet phldrT="[Text]"/>
      <dgm:spPr/>
      <dgm:t>
        <a:bodyPr/>
        <a:lstStyle/>
        <a:p>
          <a:r>
            <a:rPr lang="en-US" dirty="0"/>
            <a:t>Institutional Aid</a:t>
          </a:r>
        </a:p>
      </dgm:t>
    </dgm:pt>
    <dgm:pt modelId="{FF4929EE-5E8B-4BB4-B1EA-DBC2B3959DDC}" type="parTrans" cxnId="{FE1D5265-21AA-4EDD-94EA-2DF167423280}">
      <dgm:prSet/>
      <dgm:spPr/>
      <dgm:t>
        <a:bodyPr/>
        <a:lstStyle/>
        <a:p>
          <a:endParaRPr lang="en-US"/>
        </a:p>
      </dgm:t>
    </dgm:pt>
    <dgm:pt modelId="{7417D37F-3C9C-4F3A-ADA3-A87224BA5054}" type="sibTrans" cxnId="{FE1D5265-21AA-4EDD-94EA-2DF167423280}">
      <dgm:prSet/>
      <dgm:spPr/>
      <dgm:t>
        <a:bodyPr/>
        <a:lstStyle/>
        <a:p>
          <a:endParaRPr lang="en-US"/>
        </a:p>
      </dgm:t>
    </dgm:pt>
    <dgm:pt modelId="{82FC1229-C469-41B3-850C-79849C2B4462}">
      <dgm:prSet/>
      <dgm:spPr/>
      <dgm:t>
        <a:bodyPr/>
        <a:lstStyle/>
        <a:p>
          <a:r>
            <a:rPr lang="en-US" dirty="0"/>
            <a:t>Cal Grants: A, B, C</a:t>
          </a:r>
        </a:p>
      </dgm:t>
    </dgm:pt>
    <dgm:pt modelId="{887FC73C-C122-4AC1-A709-9C38CF93FD65}" type="parTrans" cxnId="{C57C1828-C1B0-4F0D-A2A0-1AADA277C440}">
      <dgm:prSet/>
      <dgm:spPr/>
      <dgm:t>
        <a:bodyPr/>
        <a:lstStyle/>
        <a:p>
          <a:endParaRPr lang="en-US"/>
        </a:p>
      </dgm:t>
    </dgm:pt>
    <dgm:pt modelId="{7A7072DA-5CCC-46FC-A738-831DD370D135}" type="sibTrans" cxnId="{C57C1828-C1B0-4F0D-A2A0-1AADA277C440}">
      <dgm:prSet/>
      <dgm:spPr/>
      <dgm:t>
        <a:bodyPr/>
        <a:lstStyle/>
        <a:p>
          <a:endParaRPr lang="en-US"/>
        </a:p>
      </dgm:t>
    </dgm:pt>
    <dgm:pt modelId="{7B4B6E5D-A166-4B58-B5B6-6B50EAACEDB9}">
      <dgm:prSet/>
      <dgm:spPr/>
      <dgm:t>
        <a:bodyPr/>
        <a:lstStyle/>
        <a:p>
          <a:r>
            <a:rPr lang="en-US" dirty="0"/>
            <a:t>Middle Class Scholarship</a:t>
          </a:r>
        </a:p>
      </dgm:t>
    </dgm:pt>
    <dgm:pt modelId="{697752ED-DDDE-4670-A2A6-3EBCB97D8E2A}" type="parTrans" cxnId="{1D15F645-C8D9-4BB1-94C4-64FE04433781}">
      <dgm:prSet/>
      <dgm:spPr/>
      <dgm:t>
        <a:bodyPr/>
        <a:lstStyle/>
        <a:p>
          <a:endParaRPr lang="en-US"/>
        </a:p>
      </dgm:t>
    </dgm:pt>
    <dgm:pt modelId="{E65052A2-64F7-47EE-81AC-B840BFAB45F7}" type="sibTrans" cxnId="{1D15F645-C8D9-4BB1-94C4-64FE04433781}">
      <dgm:prSet/>
      <dgm:spPr/>
      <dgm:t>
        <a:bodyPr/>
        <a:lstStyle/>
        <a:p>
          <a:endParaRPr lang="en-US"/>
        </a:p>
      </dgm:t>
    </dgm:pt>
    <dgm:pt modelId="{C53F69D8-F793-4FE2-B4BB-51AFDE78F45F}">
      <dgm:prSet phldrT="[Text]"/>
      <dgm:spPr/>
      <dgm:t>
        <a:bodyPr/>
        <a:lstStyle/>
        <a:p>
          <a:r>
            <a:rPr lang="en-US" dirty="0"/>
            <a:t>Foster Youth Grant</a:t>
          </a:r>
        </a:p>
      </dgm:t>
    </dgm:pt>
    <dgm:pt modelId="{B8C6D1DA-3CEE-4538-8B8A-B498DB5956E6}" type="parTrans" cxnId="{332ED2F0-6D7C-4D8D-926E-CDF548E10A63}">
      <dgm:prSet/>
      <dgm:spPr/>
      <dgm:t>
        <a:bodyPr/>
        <a:lstStyle/>
        <a:p>
          <a:endParaRPr lang="en-US"/>
        </a:p>
      </dgm:t>
    </dgm:pt>
    <dgm:pt modelId="{95F8AC03-A53B-45A7-8870-38CC37977E80}" type="sibTrans" cxnId="{332ED2F0-6D7C-4D8D-926E-CDF548E10A63}">
      <dgm:prSet/>
      <dgm:spPr/>
      <dgm:t>
        <a:bodyPr/>
        <a:lstStyle/>
        <a:p>
          <a:endParaRPr lang="en-US"/>
        </a:p>
      </dgm:t>
    </dgm:pt>
    <dgm:pt modelId="{71457147-863B-41F3-AF74-690890EA57EA}">
      <dgm:prSet/>
      <dgm:spPr/>
      <dgm:t>
        <a:bodyPr/>
        <a:lstStyle/>
        <a:p>
          <a:r>
            <a:rPr lang="en-US" dirty="0"/>
            <a:t>CA College Promise Grant</a:t>
          </a:r>
        </a:p>
      </dgm:t>
    </dgm:pt>
    <dgm:pt modelId="{51DB5E9C-D289-424E-988E-648DE9D8550B}" type="parTrans" cxnId="{63CBFBFC-2524-4CC8-B62A-4032D58956A7}">
      <dgm:prSet/>
      <dgm:spPr/>
      <dgm:t>
        <a:bodyPr/>
        <a:lstStyle/>
        <a:p>
          <a:endParaRPr lang="en-US"/>
        </a:p>
      </dgm:t>
    </dgm:pt>
    <dgm:pt modelId="{548E2541-F2FD-498B-ABB8-9AEDFB44D0FE}" type="sibTrans" cxnId="{63CBFBFC-2524-4CC8-B62A-4032D58956A7}">
      <dgm:prSet/>
      <dgm:spPr/>
      <dgm:t>
        <a:bodyPr/>
        <a:lstStyle/>
        <a:p>
          <a:endParaRPr lang="en-US"/>
        </a:p>
      </dgm:t>
    </dgm:pt>
    <dgm:pt modelId="{94B159B1-5084-456B-801B-3D3C54961725}" type="pres">
      <dgm:prSet presAssocID="{B77F9AF0-A81F-4E4B-8BC2-635CC4833C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33BF6-1F55-4995-9468-46F8BE2E3F3E}" type="pres">
      <dgm:prSet presAssocID="{9DCBE895-0235-4852-98D1-E7E644C3C418}" presName="node" presStyleLbl="node1" presStyleIdx="0" presStyleCnt="4" custScaleX="133978" custScaleY="140861" custLinFactNeighborX="3763" custLinFactNeighborY="4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D603E-98AF-4DE5-98D9-A657F5073A5D}" type="pres">
      <dgm:prSet presAssocID="{5C02B031-8CA2-4D4F-8B68-443AEDCF1D0B}" presName="sibTrans" presStyleCnt="0"/>
      <dgm:spPr/>
    </dgm:pt>
    <dgm:pt modelId="{6B1AE1B9-D9F6-4660-BBD1-76BC5B2A2A68}" type="pres">
      <dgm:prSet presAssocID="{BE718BFF-B240-4C60-96E2-2DDFCF55BE58}" presName="node" presStyleLbl="node1" presStyleIdx="1" presStyleCnt="4" custLinFactNeighborX="6882" custLinFactNeighborY="17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8728E-F009-4FCF-A94F-623AE83C5FCF}" type="pres">
      <dgm:prSet presAssocID="{B714AE2C-7FA2-46D3-81BE-396968C2B77B}" presName="sibTrans" presStyleCnt="0"/>
      <dgm:spPr/>
    </dgm:pt>
    <dgm:pt modelId="{4908851C-266D-4EFF-B996-F3732CC1167F}" type="pres">
      <dgm:prSet presAssocID="{C53F69D8-F793-4FE2-B4BB-51AFDE78F45F}" presName="node" presStyleLbl="node1" presStyleIdx="2" presStyleCnt="4" custLinFactNeighborX="108" custLinFactNeighborY="17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03360-B2B6-4614-BBA8-E590BE739AD7}" type="pres">
      <dgm:prSet presAssocID="{95F8AC03-A53B-45A7-8870-38CC37977E80}" presName="sibTrans" presStyleCnt="0"/>
      <dgm:spPr/>
    </dgm:pt>
    <dgm:pt modelId="{A2D1B4C3-5B07-4DEE-9BD1-C6F30F185C11}" type="pres">
      <dgm:prSet presAssocID="{49FAFE07-7C39-46AD-B194-09C75592316C}" presName="node" presStyleLbl="node1" presStyleIdx="3" presStyleCnt="4" custLinFactNeighborX="-6667" custLinFactNeighborY="17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0C13E6-C20C-4655-B683-E490944BDCD6}" type="presOf" srcId="{B77F9AF0-A81F-4E4B-8BC2-635CC4833CAF}" destId="{94B159B1-5084-456B-801B-3D3C54961725}" srcOrd="0" destOrd="0" presId="urn:microsoft.com/office/officeart/2005/8/layout/default#2"/>
    <dgm:cxn modelId="{6DAF711F-59B7-42D5-9835-7FCBB99AE1AB}" type="presOf" srcId="{C53F69D8-F793-4FE2-B4BB-51AFDE78F45F}" destId="{4908851C-266D-4EFF-B996-F3732CC1167F}" srcOrd="0" destOrd="0" presId="urn:microsoft.com/office/officeart/2005/8/layout/default#2"/>
    <dgm:cxn modelId="{EA6FF937-4662-4F2F-9274-7FE9B07A0EAA}" srcId="{B77F9AF0-A81F-4E4B-8BC2-635CC4833CAF}" destId="{BE718BFF-B240-4C60-96E2-2DDFCF55BE58}" srcOrd="1" destOrd="0" parTransId="{5D5EC2CB-1325-442D-A206-5C07CE0A007A}" sibTransId="{B714AE2C-7FA2-46D3-81BE-396968C2B77B}"/>
    <dgm:cxn modelId="{F8BC1938-3DF8-4099-A44B-70A38FFA0346}" type="presOf" srcId="{49FAFE07-7C39-46AD-B194-09C75592316C}" destId="{A2D1B4C3-5B07-4DEE-9BD1-C6F30F185C11}" srcOrd="0" destOrd="0" presId="urn:microsoft.com/office/officeart/2005/8/layout/default#2"/>
    <dgm:cxn modelId="{8800ABF8-B8A0-4FFE-A0E6-7D1A4F035718}" type="presOf" srcId="{71457147-863B-41F3-AF74-690890EA57EA}" destId="{4AA33BF6-1F55-4995-9468-46F8BE2E3F3E}" srcOrd="0" destOrd="2" presId="urn:microsoft.com/office/officeart/2005/8/layout/default#2"/>
    <dgm:cxn modelId="{332ED2F0-6D7C-4D8D-926E-CDF548E10A63}" srcId="{B77F9AF0-A81F-4E4B-8BC2-635CC4833CAF}" destId="{C53F69D8-F793-4FE2-B4BB-51AFDE78F45F}" srcOrd="2" destOrd="0" parTransId="{B8C6D1DA-3CEE-4538-8B8A-B498DB5956E6}" sibTransId="{95F8AC03-A53B-45A7-8870-38CC37977E80}"/>
    <dgm:cxn modelId="{4C71A702-C715-4D0F-9C3D-EF206B849732}" type="presOf" srcId="{82FC1229-C469-41B3-850C-79849C2B4462}" destId="{4AA33BF6-1F55-4995-9468-46F8BE2E3F3E}" srcOrd="0" destOrd="1" presId="urn:microsoft.com/office/officeart/2005/8/layout/default#2"/>
    <dgm:cxn modelId="{63CBFBFC-2524-4CC8-B62A-4032D58956A7}" srcId="{9DCBE895-0235-4852-98D1-E7E644C3C418}" destId="{71457147-863B-41F3-AF74-690890EA57EA}" srcOrd="1" destOrd="0" parTransId="{51DB5E9C-D289-424E-988E-648DE9D8550B}" sibTransId="{548E2541-F2FD-498B-ABB8-9AEDFB44D0FE}"/>
    <dgm:cxn modelId="{0A6C680D-5C9C-4474-9F87-CC403BAA6B35}" srcId="{B77F9AF0-A81F-4E4B-8BC2-635CC4833CAF}" destId="{9DCBE895-0235-4852-98D1-E7E644C3C418}" srcOrd="0" destOrd="0" parTransId="{34E73398-2ABF-4603-B5F0-041A3EC11C2B}" sibTransId="{5C02B031-8CA2-4D4F-8B68-443AEDCF1D0B}"/>
    <dgm:cxn modelId="{C57C1828-C1B0-4F0D-A2A0-1AADA277C440}" srcId="{9DCBE895-0235-4852-98D1-E7E644C3C418}" destId="{82FC1229-C469-41B3-850C-79849C2B4462}" srcOrd="0" destOrd="0" parTransId="{887FC73C-C122-4AC1-A709-9C38CF93FD65}" sibTransId="{7A7072DA-5CCC-46FC-A738-831DD370D135}"/>
    <dgm:cxn modelId="{1D15F645-C8D9-4BB1-94C4-64FE04433781}" srcId="{9DCBE895-0235-4852-98D1-E7E644C3C418}" destId="{7B4B6E5D-A166-4B58-B5B6-6B50EAACEDB9}" srcOrd="2" destOrd="0" parTransId="{697752ED-DDDE-4670-A2A6-3EBCB97D8E2A}" sibTransId="{E65052A2-64F7-47EE-81AC-B840BFAB45F7}"/>
    <dgm:cxn modelId="{DBAE2558-B907-4CC0-B0AB-D26EC1D44860}" type="presOf" srcId="{BE718BFF-B240-4C60-96E2-2DDFCF55BE58}" destId="{6B1AE1B9-D9F6-4660-BBD1-76BC5B2A2A68}" srcOrd="0" destOrd="0" presId="urn:microsoft.com/office/officeart/2005/8/layout/default#2"/>
    <dgm:cxn modelId="{DFAF7948-EB9F-4B6F-91F7-C2831E5AD40A}" type="presOf" srcId="{9DCBE895-0235-4852-98D1-E7E644C3C418}" destId="{4AA33BF6-1F55-4995-9468-46F8BE2E3F3E}" srcOrd="0" destOrd="0" presId="urn:microsoft.com/office/officeart/2005/8/layout/default#2"/>
    <dgm:cxn modelId="{840020D5-3CEF-414C-9097-7578234D5972}" type="presOf" srcId="{7B4B6E5D-A166-4B58-B5B6-6B50EAACEDB9}" destId="{4AA33BF6-1F55-4995-9468-46F8BE2E3F3E}" srcOrd="0" destOrd="3" presId="urn:microsoft.com/office/officeart/2005/8/layout/default#2"/>
    <dgm:cxn modelId="{FE1D5265-21AA-4EDD-94EA-2DF167423280}" srcId="{B77F9AF0-A81F-4E4B-8BC2-635CC4833CAF}" destId="{49FAFE07-7C39-46AD-B194-09C75592316C}" srcOrd="3" destOrd="0" parTransId="{FF4929EE-5E8B-4BB4-B1EA-DBC2B3959DDC}" sibTransId="{7417D37F-3C9C-4F3A-ADA3-A87224BA5054}"/>
    <dgm:cxn modelId="{AC350B84-717F-4986-92AF-7B980250FDEC}" type="presParOf" srcId="{94B159B1-5084-456B-801B-3D3C54961725}" destId="{4AA33BF6-1F55-4995-9468-46F8BE2E3F3E}" srcOrd="0" destOrd="0" presId="urn:microsoft.com/office/officeart/2005/8/layout/default#2"/>
    <dgm:cxn modelId="{76B9C0BE-1EF6-41C8-B513-462D0D3020F3}" type="presParOf" srcId="{94B159B1-5084-456B-801B-3D3C54961725}" destId="{923D603E-98AF-4DE5-98D9-A657F5073A5D}" srcOrd="1" destOrd="0" presId="urn:microsoft.com/office/officeart/2005/8/layout/default#2"/>
    <dgm:cxn modelId="{5EB6C062-4987-45AF-B531-C7460A6264F5}" type="presParOf" srcId="{94B159B1-5084-456B-801B-3D3C54961725}" destId="{6B1AE1B9-D9F6-4660-BBD1-76BC5B2A2A68}" srcOrd="2" destOrd="0" presId="urn:microsoft.com/office/officeart/2005/8/layout/default#2"/>
    <dgm:cxn modelId="{04C2BB80-5C6B-4F11-A7F9-1166CA9C4705}" type="presParOf" srcId="{94B159B1-5084-456B-801B-3D3C54961725}" destId="{8988728E-F009-4FCF-A94F-623AE83C5FCF}" srcOrd="3" destOrd="0" presId="urn:microsoft.com/office/officeart/2005/8/layout/default#2"/>
    <dgm:cxn modelId="{DBF4FE45-BE41-40FC-920D-68363441210F}" type="presParOf" srcId="{94B159B1-5084-456B-801B-3D3C54961725}" destId="{4908851C-266D-4EFF-B996-F3732CC1167F}" srcOrd="4" destOrd="0" presId="urn:microsoft.com/office/officeart/2005/8/layout/default#2"/>
    <dgm:cxn modelId="{CB37BA95-C671-48D0-8C75-06F25BC62E99}" type="presParOf" srcId="{94B159B1-5084-456B-801B-3D3C54961725}" destId="{8FB03360-B2B6-4614-BBA8-E590BE739AD7}" srcOrd="5" destOrd="0" presId="urn:microsoft.com/office/officeart/2005/8/layout/default#2"/>
    <dgm:cxn modelId="{75DA98EB-B010-4D03-BD65-B056529F9854}" type="presParOf" srcId="{94B159B1-5084-456B-801B-3D3C54961725}" destId="{A2D1B4C3-5B07-4DEE-9BD1-C6F30F185C11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0AA501-8AB2-4E7E-A55D-B801E515676E}" type="doc">
      <dgm:prSet loTypeId="urn:microsoft.com/office/officeart/2005/8/layout/arrow5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81AF82-4D79-4B5F-9864-C0418B39BB64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Arial Rounded MT Bold" panose="020F0704030504030204" pitchFamily="34" charset="0"/>
            </a:rPr>
            <a:t>If you have to pay money for FAFSA or a scholarship, it’s a scam</a:t>
          </a:r>
        </a:p>
      </dgm:t>
    </dgm:pt>
    <dgm:pt modelId="{B7C17F06-FE86-498A-BFE4-71A036DE422F}" type="parTrans" cxnId="{B2CFD1EF-6DD4-4669-A7FD-3F87D40DA74D}">
      <dgm:prSet/>
      <dgm:spPr/>
      <dgm:t>
        <a:bodyPr/>
        <a:lstStyle/>
        <a:p>
          <a:endParaRPr lang="en-US"/>
        </a:p>
      </dgm:t>
    </dgm:pt>
    <dgm:pt modelId="{5BEAD12E-2DE2-44EC-B1DF-59E8FFAEA1F8}" type="sibTrans" cxnId="{B2CFD1EF-6DD4-4669-A7FD-3F87D40DA74D}">
      <dgm:prSet/>
      <dgm:spPr/>
      <dgm:t>
        <a:bodyPr/>
        <a:lstStyle/>
        <a:p>
          <a:endParaRPr lang="en-US"/>
        </a:p>
      </dgm:t>
    </dgm:pt>
    <dgm:pt modelId="{F42A66CD-DE1D-403C-94DC-47FAE4953AC7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Arial Rounded MT Bold" panose="020F0704030504030204" pitchFamily="34" charset="0"/>
            </a:rPr>
            <a:t>Never pay more than the cost of a postage stamp to get information about a scholarship</a:t>
          </a:r>
        </a:p>
      </dgm:t>
    </dgm:pt>
    <dgm:pt modelId="{1CAE80C9-B090-4887-AC80-2E299335B22C}" type="parTrans" cxnId="{6848705F-F02B-4373-B8C5-4E050710F9F8}">
      <dgm:prSet/>
      <dgm:spPr/>
      <dgm:t>
        <a:bodyPr/>
        <a:lstStyle/>
        <a:p>
          <a:endParaRPr lang="en-US"/>
        </a:p>
      </dgm:t>
    </dgm:pt>
    <dgm:pt modelId="{A48C4C2C-826D-468D-9337-09F956F6A93E}" type="sibTrans" cxnId="{6848705F-F02B-4373-B8C5-4E050710F9F8}">
      <dgm:prSet/>
      <dgm:spPr/>
      <dgm:t>
        <a:bodyPr/>
        <a:lstStyle/>
        <a:p>
          <a:endParaRPr lang="en-US"/>
        </a:p>
      </dgm:t>
    </dgm:pt>
    <dgm:pt modelId="{B7828639-8B7F-4C11-BE5F-E01F02674B00}" type="pres">
      <dgm:prSet presAssocID="{600AA501-8AB2-4E7E-A55D-B801E51567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D12D35-5548-4772-8764-796CD7BF656F}" type="pres">
      <dgm:prSet presAssocID="{9681AF82-4D79-4B5F-9864-C0418B39BB64}" presName="arrow" presStyleLbl="node1" presStyleIdx="0" presStyleCnt="2" custRadScaleRad="99891" custRadScaleInc="-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C81D7-00AE-4D3D-97E6-54418C22F57A}" type="pres">
      <dgm:prSet presAssocID="{F42A66CD-DE1D-403C-94DC-47FAE4953AC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8705F-F02B-4373-B8C5-4E050710F9F8}" srcId="{600AA501-8AB2-4E7E-A55D-B801E515676E}" destId="{F42A66CD-DE1D-403C-94DC-47FAE4953AC7}" srcOrd="1" destOrd="0" parTransId="{1CAE80C9-B090-4887-AC80-2E299335B22C}" sibTransId="{A48C4C2C-826D-468D-9337-09F956F6A93E}"/>
    <dgm:cxn modelId="{B2CFD1EF-6DD4-4669-A7FD-3F87D40DA74D}" srcId="{600AA501-8AB2-4E7E-A55D-B801E515676E}" destId="{9681AF82-4D79-4B5F-9864-C0418B39BB64}" srcOrd="0" destOrd="0" parTransId="{B7C17F06-FE86-498A-BFE4-71A036DE422F}" sibTransId="{5BEAD12E-2DE2-44EC-B1DF-59E8FFAEA1F8}"/>
    <dgm:cxn modelId="{E6B8ADE9-AD20-4777-B834-6E81BA836FA3}" type="presOf" srcId="{F42A66CD-DE1D-403C-94DC-47FAE4953AC7}" destId="{896C81D7-00AE-4D3D-97E6-54418C22F57A}" srcOrd="0" destOrd="0" presId="urn:microsoft.com/office/officeart/2005/8/layout/arrow5"/>
    <dgm:cxn modelId="{3B6CFDB5-A5A4-4149-87E4-889081AA2FF5}" type="presOf" srcId="{9681AF82-4D79-4B5F-9864-C0418B39BB64}" destId="{83D12D35-5548-4772-8764-796CD7BF656F}" srcOrd="0" destOrd="0" presId="urn:microsoft.com/office/officeart/2005/8/layout/arrow5"/>
    <dgm:cxn modelId="{0DC2E2B9-655A-416C-80C8-58E9CFD00749}" type="presOf" srcId="{600AA501-8AB2-4E7E-A55D-B801E515676E}" destId="{B7828639-8B7F-4C11-BE5F-E01F02674B00}" srcOrd="0" destOrd="0" presId="urn:microsoft.com/office/officeart/2005/8/layout/arrow5"/>
    <dgm:cxn modelId="{F0413999-6430-4830-B474-B99375DC0998}" type="presParOf" srcId="{B7828639-8B7F-4C11-BE5F-E01F02674B00}" destId="{83D12D35-5548-4772-8764-796CD7BF656F}" srcOrd="0" destOrd="0" presId="urn:microsoft.com/office/officeart/2005/8/layout/arrow5"/>
    <dgm:cxn modelId="{60D98743-CA1E-47F1-AE3F-F03AC11D329E}" type="presParOf" srcId="{B7828639-8B7F-4C11-BE5F-E01F02674B00}" destId="{896C81D7-00AE-4D3D-97E6-54418C22F57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BD648-73DD-44F3-887E-60FD9B3E7604}" type="doc">
      <dgm:prSet loTypeId="urn:microsoft.com/office/officeart/2005/8/layout/radial5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791F4-5A62-4469-873E-C6001F6831C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rgbClr val="7030A0"/>
              </a:solidFill>
            </a:rPr>
            <a:t>UC</a:t>
          </a:r>
          <a:r>
            <a:rPr lang="en-US" sz="1600" dirty="0">
              <a:solidFill>
                <a:srgbClr val="7030A0"/>
              </a:solidFill>
            </a:rPr>
            <a:t>: </a:t>
          </a:r>
          <a:r>
            <a:rPr lang="en-US" sz="1600" b="1" i="0" u="none" dirty="0">
              <a:solidFill>
                <a:srgbClr val="7030A0"/>
              </a:solidFill>
            </a:rPr>
            <a:t>$32,100</a:t>
          </a:r>
        </a:p>
        <a:p>
          <a:r>
            <a:rPr lang="en-US" sz="1800" b="1" i="0" u="none" dirty="0">
              <a:solidFill>
                <a:srgbClr val="0070C0"/>
              </a:solidFill>
            </a:rPr>
            <a:t>CSU</a:t>
          </a:r>
          <a:r>
            <a:rPr lang="en-US" sz="1600" b="1" i="0" u="none" dirty="0">
              <a:solidFill>
                <a:srgbClr val="0070C0"/>
              </a:solidFill>
            </a:rPr>
            <a:t>: $30,050</a:t>
          </a:r>
          <a:endParaRPr lang="en-US" sz="1600" dirty="0">
            <a:solidFill>
              <a:srgbClr val="0070C0"/>
            </a:solidFill>
          </a:endParaRPr>
        </a:p>
      </dgm:t>
    </dgm:pt>
    <dgm:pt modelId="{626B7CD5-D0B3-44B5-B585-59B19592EB02}" type="parTrans" cxnId="{6F3C9AB5-DABA-472A-AB7D-4519F87719B2}">
      <dgm:prSet/>
      <dgm:spPr/>
      <dgm:t>
        <a:bodyPr/>
        <a:lstStyle/>
        <a:p>
          <a:endParaRPr lang="en-US"/>
        </a:p>
      </dgm:t>
    </dgm:pt>
    <dgm:pt modelId="{A61A0BC5-1A8D-4592-8B12-7628FFE10CA7}" type="sibTrans" cxnId="{6F3C9AB5-DABA-472A-AB7D-4519F87719B2}">
      <dgm:prSet/>
      <dgm:spPr/>
      <dgm:t>
        <a:bodyPr/>
        <a:lstStyle/>
        <a:p>
          <a:endParaRPr lang="en-US"/>
        </a:p>
      </dgm:t>
    </dgm:pt>
    <dgm:pt modelId="{66AB2862-D929-4312-A571-EA0A293D303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i="0" u="none" dirty="0">
              <a:solidFill>
                <a:schemeClr val="tx1"/>
              </a:solidFill>
            </a:rPr>
            <a:t>Fees/</a:t>
          </a:r>
        </a:p>
        <a:p>
          <a:pPr rtl="0"/>
          <a:r>
            <a:rPr lang="en-US" sz="1400" b="1" i="0" u="none" dirty="0">
              <a:solidFill>
                <a:schemeClr val="tx1"/>
              </a:solidFill>
            </a:rPr>
            <a:t>Tuition</a:t>
          </a:r>
        </a:p>
        <a:p>
          <a:pPr rtl="0"/>
          <a:r>
            <a:rPr lang="en-US" sz="1600" b="1" i="0" u="none" dirty="0">
              <a:solidFill>
                <a:srgbClr val="7030A0"/>
              </a:solidFill>
            </a:rPr>
            <a:t>$14,400</a:t>
          </a:r>
        </a:p>
        <a:p>
          <a:pPr rtl="0"/>
          <a:r>
            <a:rPr lang="en-US" sz="1600" b="1" i="0" u="none" dirty="0">
              <a:solidFill>
                <a:srgbClr val="0070C0"/>
              </a:solidFill>
            </a:rPr>
            <a:t>$7,000</a:t>
          </a:r>
          <a:endParaRPr lang="en-US" sz="900" dirty="0">
            <a:solidFill>
              <a:srgbClr val="0070C0"/>
            </a:solidFill>
          </a:endParaRPr>
        </a:p>
      </dgm:t>
    </dgm:pt>
    <dgm:pt modelId="{A114A422-F63C-407D-8B0E-92AF47A78F82}" type="parTrans" cxnId="{5ACFE26D-0D01-4649-A3CB-6737315D053C}">
      <dgm:prSet/>
      <dgm:spPr/>
      <dgm:t>
        <a:bodyPr/>
        <a:lstStyle/>
        <a:p>
          <a:endParaRPr lang="en-US"/>
        </a:p>
      </dgm:t>
    </dgm:pt>
    <dgm:pt modelId="{46279065-3397-4908-98DE-4D21AB2B78A7}" type="sibTrans" cxnId="{5ACFE26D-0D01-4649-A3CB-6737315D053C}">
      <dgm:prSet/>
      <dgm:spPr/>
      <dgm:t>
        <a:bodyPr/>
        <a:lstStyle/>
        <a:p>
          <a:endParaRPr lang="en-US"/>
        </a:p>
      </dgm:t>
    </dgm:pt>
    <dgm:pt modelId="{46E76482-2601-497F-9C9C-CA8779A91AD6}">
      <dgm:prSet phldrT="[Text]"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i="0" u="none" dirty="0">
              <a:solidFill>
                <a:schemeClr val="tx1"/>
              </a:solidFill>
            </a:rPr>
            <a:t>Books and supplies</a:t>
          </a:r>
        </a:p>
        <a:p>
          <a:pPr rtl="0"/>
          <a:r>
            <a:rPr lang="en-US" sz="1600" b="1" i="0" u="none" dirty="0">
              <a:solidFill>
                <a:srgbClr val="7030A0"/>
              </a:solidFill>
            </a:rPr>
            <a:t>$1,200</a:t>
          </a:r>
        </a:p>
        <a:p>
          <a:pPr rtl="0"/>
          <a:r>
            <a:rPr lang="en-US" sz="1600" b="1" i="0" u="none" dirty="0">
              <a:solidFill>
                <a:srgbClr val="0070C0"/>
              </a:solidFill>
            </a:rPr>
            <a:t>$2,000</a:t>
          </a:r>
          <a:endParaRPr lang="en-US" sz="1050" b="1" dirty="0">
            <a:solidFill>
              <a:srgbClr val="0070C0"/>
            </a:solidFill>
          </a:endParaRPr>
        </a:p>
      </dgm:t>
    </dgm:pt>
    <dgm:pt modelId="{9F10AB3E-98D6-44AC-94FE-D4063C4A4835}" type="parTrans" cxnId="{31354A06-96CC-45E1-A384-EBBCA07E6EF1}">
      <dgm:prSet/>
      <dgm:spPr/>
      <dgm:t>
        <a:bodyPr/>
        <a:lstStyle/>
        <a:p>
          <a:endParaRPr lang="en-US"/>
        </a:p>
      </dgm:t>
    </dgm:pt>
    <dgm:pt modelId="{1236D7A5-CBE3-4363-80B7-2B96AF550334}" type="sibTrans" cxnId="{31354A06-96CC-45E1-A384-EBBCA07E6EF1}">
      <dgm:prSet/>
      <dgm:spPr/>
      <dgm:t>
        <a:bodyPr/>
        <a:lstStyle/>
        <a:p>
          <a:endParaRPr lang="en-US"/>
        </a:p>
      </dgm:t>
    </dgm:pt>
    <dgm:pt modelId="{2C406016-EFCF-4F7A-8B89-818DCFB315C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400" b="1" i="0" u="none" dirty="0">
              <a:solidFill>
                <a:schemeClr val="tx1"/>
              </a:solidFill>
            </a:rPr>
            <a:t>Room and </a:t>
          </a:r>
          <a:r>
            <a:rPr lang="en-US" sz="1600" b="1" i="0" u="none" dirty="0">
              <a:solidFill>
                <a:schemeClr val="tx1"/>
              </a:solidFill>
            </a:rPr>
            <a:t>board</a:t>
          </a:r>
        </a:p>
        <a:p>
          <a:pPr rtl="0"/>
          <a:r>
            <a:rPr lang="en-US" sz="1600" b="1" i="0" u="none" dirty="0">
              <a:solidFill>
                <a:srgbClr val="7030A0"/>
              </a:solidFill>
            </a:rPr>
            <a:t>$13,300</a:t>
          </a:r>
        </a:p>
        <a:p>
          <a:pPr rtl="0"/>
          <a:r>
            <a:rPr lang="en-US" sz="1600" b="1" i="0" u="none" dirty="0">
              <a:solidFill>
                <a:srgbClr val="0070C0"/>
              </a:solidFill>
            </a:rPr>
            <a:t>$17.750</a:t>
          </a:r>
          <a:endParaRPr lang="en-US" sz="900" b="1" dirty="0">
            <a:solidFill>
              <a:srgbClr val="0070C0"/>
            </a:solidFill>
          </a:endParaRPr>
        </a:p>
      </dgm:t>
    </dgm:pt>
    <dgm:pt modelId="{8A1FDDB9-5F0B-4F96-90BA-CE562AC141E2}" type="parTrans" cxnId="{2F42521D-B9B1-44E7-94A5-156A6593161F}">
      <dgm:prSet/>
      <dgm:spPr/>
      <dgm:t>
        <a:bodyPr/>
        <a:lstStyle/>
        <a:p>
          <a:endParaRPr lang="en-US"/>
        </a:p>
      </dgm:t>
    </dgm:pt>
    <dgm:pt modelId="{83FA6DB7-DD2E-4356-99FC-AC9A1F86107D}" type="sibTrans" cxnId="{2F42521D-B9B1-44E7-94A5-156A6593161F}">
      <dgm:prSet/>
      <dgm:spPr/>
      <dgm:t>
        <a:bodyPr/>
        <a:lstStyle/>
        <a:p>
          <a:endParaRPr lang="en-US"/>
        </a:p>
      </dgm:t>
    </dgm:pt>
    <dgm:pt modelId="{D925EBC8-F7D4-43C1-9A8A-4FDEEBE762B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100" b="1" i="0" u="none" dirty="0">
              <a:solidFill>
                <a:schemeClr val="tx1"/>
              </a:solidFill>
            </a:rPr>
            <a:t>Transportation</a:t>
          </a:r>
        </a:p>
        <a:p>
          <a:pPr rtl="0"/>
          <a:r>
            <a:rPr lang="en-US" sz="1600" b="1" i="0" u="none" dirty="0">
              <a:solidFill>
                <a:srgbClr val="7030A0"/>
              </a:solidFill>
            </a:rPr>
            <a:t>$1,500</a:t>
          </a:r>
        </a:p>
        <a:p>
          <a:pPr rtl="0"/>
          <a:r>
            <a:rPr lang="en-US" sz="1600" b="1" i="0" u="none" dirty="0">
              <a:solidFill>
                <a:srgbClr val="0070C0"/>
              </a:solidFill>
            </a:rPr>
            <a:t>$1,600</a:t>
          </a:r>
          <a:endParaRPr lang="en-US" sz="700" dirty="0">
            <a:solidFill>
              <a:srgbClr val="0070C0"/>
            </a:solidFill>
          </a:endParaRPr>
        </a:p>
      </dgm:t>
    </dgm:pt>
    <dgm:pt modelId="{D5818D6F-7092-4711-BC65-5D6AB71962CB}" type="parTrans" cxnId="{4A022DEF-8316-4266-B5A6-3424D6973128}">
      <dgm:prSet/>
      <dgm:spPr/>
      <dgm:t>
        <a:bodyPr/>
        <a:lstStyle/>
        <a:p>
          <a:endParaRPr lang="en-US"/>
        </a:p>
      </dgm:t>
    </dgm:pt>
    <dgm:pt modelId="{157602A7-0B15-44F3-AFB7-85C29E59DCCF}" type="sibTrans" cxnId="{4A022DEF-8316-4266-B5A6-3424D6973128}">
      <dgm:prSet/>
      <dgm:spPr/>
      <dgm:t>
        <a:bodyPr/>
        <a:lstStyle/>
        <a:p>
          <a:endParaRPr lang="en-US"/>
        </a:p>
      </dgm:t>
    </dgm:pt>
    <dgm:pt modelId="{5D71A70B-40D4-4AAB-87AB-78A582EC779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200" b="1" i="0" u="none" dirty="0">
              <a:solidFill>
                <a:schemeClr val="tx1"/>
              </a:solidFill>
            </a:rPr>
            <a:t>Miscellaneous</a:t>
          </a:r>
        </a:p>
        <a:p>
          <a:pPr rtl="0"/>
          <a:r>
            <a:rPr lang="en-US" sz="1600" b="1" i="0" u="none" dirty="0">
              <a:solidFill>
                <a:srgbClr val="7030A0"/>
              </a:solidFill>
            </a:rPr>
            <a:t>$1,700 </a:t>
          </a:r>
        </a:p>
        <a:p>
          <a:pPr rtl="0"/>
          <a:r>
            <a:rPr lang="en-US" sz="1600" b="1" i="0" u="none" dirty="0">
              <a:solidFill>
                <a:srgbClr val="0070C0"/>
              </a:solidFill>
            </a:rPr>
            <a:t>$1,700</a:t>
          </a:r>
          <a:endParaRPr lang="en-US" sz="700" b="1" dirty="0">
            <a:solidFill>
              <a:srgbClr val="0070C0"/>
            </a:solidFill>
          </a:endParaRPr>
        </a:p>
      </dgm:t>
    </dgm:pt>
    <dgm:pt modelId="{3B6EEF6B-2F19-4ABB-B5D7-E75FA9685EB2}" type="parTrans" cxnId="{178F4299-1807-4CD6-9652-58437076A84C}">
      <dgm:prSet/>
      <dgm:spPr/>
      <dgm:t>
        <a:bodyPr/>
        <a:lstStyle/>
        <a:p>
          <a:endParaRPr lang="en-US"/>
        </a:p>
      </dgm:t>
    </dgm:pt>
    <dgm:pt modelId="{DD8EBFB1-1E76-489E-9380-BB9699440C9D}" type="sibTrans" cxnId="{178F4299-1807-4CD6-9652-58437076A84C}">
      <dgm:prSet/>
      <dgm:spPr/>
      <dgm:t>
        <a:bodyPr/>
        <a:lstStyle/>
        <a:p>
          <a:endParaRPr lang="en-US"/>
        </a:p>
      </dgm:t>
    </dgm:pt>
    <dgm:pt modelId="{63805479-DFFF-49ED-9A62-F15E1DBFFC45}" type="pres">
      <dgm:prSet presAssocID="{60FBD648-73DD-44F3-887E-60FD9B3E76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66D6BB-983F-408A-A207-791BD6BC55C6}" type="pres">
      <dgm:prSet presAssocID="{371791F4-5A62-4469-873E-C6001F6831C2}" presName="centerShape" presStyleLbl="node0" presStyleIdx="0" presStyleCnt="1" custLinFactNeighborX="1076" custLinFactNeighborY="4297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961AF138-D7EF-489E-9F11-9C72E23CE8C5}" type="pres">
      <dgm:prSet presAssocID="{A114A422-F63C-407D-8B0E-92AF47A78F82}" presName="parTrans" presStyleLbl="sibTrans2D1" presStyleIdx="0" presStyleCnt="5" custScaleX="135757"/>
      <dgm:spPr/>
      <dgm:t>
        <a:bodyPr/>
        <a:lstStyle/>
        <a:p>
          <a:endParaRPr lang="en-US"/>
        </a:p>
      </dgm:t>
    </dgm:pt>
    <dgm:pt modelId="{3E105619-A429-4496-B3A1-5E49E05B0C37}" type="pres">
      <dgm:prSet presAssocID="{A114A422-F63C-407D-8B0E-92AF47A78F8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E8533A6-750A-431E-A678-70886FFC3FF9}" type="pres">
      <dgm:prSet presAssocID="{66AB2862-D929-4312-A571-EA0A293D303B}" presName="node" presStyleLbl="node1" presStyleIdx="0" presStyleCnt="5" custRadScaleRad="96970" custRadScaleInc="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4642F-0B58-4102-ABD9-731B23C953F4}" type="pres">
      <dgm:prSet presAssocID="{9F10AB3E-98D6-44AC-94FE-D4063C4A4835}" presName="parTrans" presStyleLbl="sibTrans2D1" presStyleIdx="1" presStyleCnt="5" custLinFactNeighborX="102" custLinFactNeighborY="-16944"/>
      <dgm:spPr/>
      <dgm:t>
        <a:bodyPr/>
        <a:lstStyle/>
        <a:p>
          <a:endParaRPr lang="en-US"/>
        </a:p>
      </dgm:t>
    </dgm:pt>
    <dgm:pt modelId="{451C5CAC-FE72-47AB-ACF5-9D373729926F}" type="pres">
      <dgm:prSet presAssocID="{9F10AB3E-98D6-44AC-94FE-D4063C4A483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E650128-9234-446A-AA81-B6C736E04875}" type="pres">
      <dgm:prSet presAssocID="{46E76482-2601-497F-9C9C-CA8779A91AD6}" presName="node" presStyleLbl="node1" presStyleIdx="1" presStyleCnt="5" custRadScaleRad="119967" custRadScaleInc="-12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7E50C-3C89-4BC0-A081-A211169D587F}" type="pres">
      <dgm:prSet presAssocID="{8A1FDDB9-5F0B-4F96-90BA-CE562AC141E2}" presName="parTrans" presStyleLbl="sibTrans2D1" presStyleIdx="2" presStyleCnt="5" custLinFactNeighborX="21708" custLinFactNeighborY="26057"/>
      <dgm:spPr/>
      <dgm:t>
        <a:bodyPr/>
        <a:lstStyle/>
        <a:p>
          <a:endParaRPr lang="en-US"/>
        </a:p>
      </dgm:t>
    </dgm:pt>
    <dgm:pt modelId="{872C7600-E5ED-4C6F-9890-8F983E545E9E}" type="pres">
      <dgm:prSet presAssocID="{8A1FDDB9-5F0B-4F96-90BA-CE562AC141E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34E9976-4DBA-49D7-A0A0-AFA2B8800819}" type="pres">
      <dgm:prSet presAssocID="{2C406016-EFCF-4F7A-8B89-818DCFB315CB}" presName="node" presStyleLbl="node1" presStyleIdx="2" presStyleCnt="5" custRadScaleRad="118603" custRadScaleInc="-3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8E089-38BC-4CA0-8229-A680ECE8DFB5}" type="pres">
      <dgm:prSet presAssocID="{D5818D6F-7092-4711-BC65-5D6AB71962CB}" presName="parTrans" presStyleLbl="sibTrans2D1" presStyleIdx="3" presStyleCnt="5" custLinFactNeighborX="-19494" custLinFactNeighborY="19855"/>
      <dgm:spPr/>
      <dgm:t>
        <a:bodyPr/>
        <a:lstStyle/>
        <a:p>
          <a:endParaRPr lang="en-US"/>
        </a:p>
      </dgm:t>
    </dgm:pt>
    <dgm:pt modelId="{695ECDC6-F862-405A-968B-ED051DABB367}" type="pres">
      <dgm:prSet presAssocID="{D5818D6F-7092-4711-BC65-5D6AB71962C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F81E692-F1D1-4A83-A046-293062DFB65A}" type="pres">
      <dgm:prSet presAssocID="{D925EBC8-F7D4-43C1-9A8A-4FDEEBE762BD}" presName="node" presStyleLbl="node1" presStyleIdx="3" presStyleCnt="5" custRadScaleRad="117779" custRadScaleInc="3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7632B-4F45-4475-8090-D5461600F361}" type="pres">
      <dgm:prSet presAssocID="{3B6EEF6B-2F19-4ABB-B5D7-E75FA9685EB2}" presName="parTrans" presStyleLbl="sibTrans2D1" presStyleIdx="4" presStyleCnt="5" custScaleX="103476" custScaleY="104813" custLinFactNeighborX="-9363" custLinFactNeighborY="-37794"/>
      <dgm:spPr/>
      <dgm:t>
        <a:bodyPr/>
        <a:lstStyle/>
        <a:p>
          <a:endParaRPr lang="en-US"/>
        </a:p>
      </dgm:t>
    </dgm:pt>
    <dgm:pt modelId="{3D6D9D21-5389-4388-9F57-B8E965EADDAA}" type="pres">
      <dgm:prSet presAssocID="{3B6EEF6B-2F19-4ABB-B5D7-E75FA9685EB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DA3E7B3-0BCF-4ED3-8113-C516C1C6DD9D}" type="pres">
      <dgm:prSet presAssocID="{5D71A70B-40D4-4AAB-87AB-78A582EC7791}" presName="node" presStyleLbl="node1" presStyleIdx="4" presStyleCnt="5" custRadScaleRad="108861" custRadScaleInc="13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DC23C-6CB3-4DC1-BC05-BE0F6AF957F1}" type="presOf" srcId="{5D71A70B-40D4-4AAB-87AB-78A582EC7791}" destId="{7DA3E7B3-0BCF-4ED3-8113-C516C1C6DD9D}" srcOrd="0" destOrd="0" presId="urn:microsoft.com/office/officeart/2005/8/layout/radial5"/>
    <dgm:cxn modelId="{C86FDDE8-89D3-41F8-B7B5-F30B5FE93F6E}" type="presOf" srcId="{D5818D6F-7092-4711-BC65-5D6AB71962CB}" destId="{3178E089-38BC-4CA0-8229-A680ECE8DFB5}" srcOrd="0" destOrd="0" presId="urn:microsoft.com/office/officeart/2005/8/layout/radial5"/>
    <dgm:cxn modelId="{2F42521D-B9B1-44E7-94A5-156A6593161F}" srcId="{371791F4-5A62-4469-873E-C6001F6831C2}" destId="{2C406016-EFCF-4F7A-8B89-818DCFB315CB}" srcOrd="2" destOrd="0" parTransId="{8A1FDDB9-5F0B-4F96-90BA-CE562AC141E2}" sibTransId="{83FA6DB7-DD2E-4356-99FC-AC9A1F86107D}"/>
    <dgm:cxn modelId="{7C685676-A608-40A9-ADBC-54EED6B867F8}" type="presOf" srcId="{371791F4-5A62-4469-873E-C6001F6831C2}" destId="{8266D6BB-983F-408A-A207-791BD6BC55C6}" srcOrd="0" destOrd="0" presId="urn:microsoft.com/office/officeart/2005/8/layout/radial5"/>
    <dgm:cxn modelId="{5BFB3AF6-DA94-47FF-9C30-8DAE0C8F7ECE}" type="presOf" srcId="{D5818D6F-7092-4711-BC65-5D6AB71962CB}" destId="{695ECDC6-F862-405A-968B-ED051DABB367}" srcOrd="1" destOrd="0" presId="urn:microsoft.com/office/officeart/2005/8/layout/radial5"/>
    <dgm:cxn modelId="{D1B4240D-6B1D-4B68-A118-28BC0BAB3726}" type="presOf" srcId="{D925EBC8-F7D4-43C1-9A8A-4FDEEBE762BD}" destId="{4F81E692-F1D1-4A83-A046-293062DFB65A}" srcOrd="0" destOrd="0" presId="urn:microsoft.com/office/officeart/2005/8/layout/radial5"/>
    <dgm:cxn modelId="{178F4299-1807-4CD6-9652-58437076A84C}" srcId="{371791F4-5A62-4469-873E-C6001F6831C2}" destId="{5D71A70B-40D4-4AAB-87AB-78A582EC7791}" srcOrd="4" destOrd="0" parTransId="{3B6EEF6B-2F19-4ABB-B5D7-E75FA9685EB2}" sibTransId="{DD8EBFB1-1E76-489E-9380-BB9699440C9D}"/>
    <dgm:cxn modelId="{E01D2DF0-0DD3-4862-AAA2-47FE4FE63C7E}" type="presOf" srcId="{66AB2862-D929-4312-A571-EA0A293D303B}" destId="{AE8533A6-750A-431E-A678-70886FFC3FF9}" srcOrd="0" destOrd="0" presId="urn:microsoft.com/office/officeart/2005/8/layout/radial5"/>
    <dgm:cxn modelId="{1F1A8E6A-7249-420E-8914-98512693964A}" type="presOf" srcId="{9F10AB3E-98D6-44AC-94FE-D4063C4A4835}" destId="{C554642F-0B58-4102-ABD9-731B23C953F4}" srcOrd="0" destOrd="0" presId="urn:microsoft.com/office/officeart/2005/8/layout/radial5"/>
    <dgm:cxn modelId="{31354A06-96CC-45E1-A384-EBBCA07E6EF1}" srcId="{371791F4-5A62-4469-873E-C6001F6831C2}" destId="{46E76482-2601-497F-9C9C-CA8779A91AD6}" srcOrd="1" destOrd="0" parTransId="{9F10AB3E-98D6-44AC-94FE-D4063C4A4835}" sibTransId="{1236D7A5-CBE3-4363-80B7-2B96AF550334}"/>
    <dgm:cxn modelId="{5ACFE26D-0D01-4649-A3CB-6737315D053C}" srcId="{371791F4-5A62-4469-873E-C6001F6831C2}" destId="{66AB2862-D929-4312-A571-EA0A293D303B}" srcOrd="0" destOrd="0" parTransId="{A114A422-F63C-407D-8B0E-92AF47A78F82}" sibTransId="{46279065-3397-4908-98DE-4D21AB2B78A7}"/>
    <dgm:cxn modelId="{3E45C478-DA77-4C5E-95D9-1AF23960ECD5}" type="presOf" srcId="{A114A422-F63C-407D-8B0E-92AF47A78F82}" destId="{3E105619-A429-4496-B3A1-5E49E05B0C37}" srcOrd="1" destOrd="0" presId="urn:microsoft.com/office/officeart/2005/8/layout/radial5"/>
    <dgm:cxn modelId="{59640584-B27C-4DF8-A74D-3D375640B58F}" type="presOf" srcId="{3B6EEF6B-2F19-4ABB-B5D7-E75FA9685EB2}" destId="{77B7632B-4F45-4475-8090-D5461600F361}" srcOrd="0" destOrd="0" presId="urn:microsoft.com/office/officeart/2005/8/layout/radial5"/>
    <dgm:cxn modelId="{930DC526-0657-470F-AEC8-0B828CEEAEDB}" type="presOf" srcId="{A114A422-F63C-407D-8B0E-92AF47A78F82}" destId="{961AF138-D7EF-489E-9F11-9C72E23CE8C5}" srcOrd="0" destOrd="0" presId="urn:microsoft.com/office/officeart/2005/8/layout/radial5"/>
    <dgm:cxn modelId="{86F77CE7-E729-4A48-8922-5A438DC7B6E2}" type="presOf" srcId="{8A1FDDB9-5F0B-4F96-90BA-CE562AC141E2}" destId="{6557E50C-3C89-4BC0-A081-A211169D587F}" srcOrd="0" destOrd="0" presId="urn:microsoft.com/office/officeart/2005/8/layout/radial5"/>
    <dgm:cxn modelId="{ECE026EC-9D5C-4FDC-8F8E-44CE6BCA9429}" type="presOf" srcId="{2C406016-EFCF-4F7A-8B89-818DCFB315CB}" destId="{834E9976-4DBA-49D7-A0A0-AFA2B8800819}" srcOrd="0" destOrd="0" presId="urn:microsoft.com/office/officeart/2005/8/layout/radial5"/>
    <dgm:cxn modelId="{E328D025-FC1A-45AE-A8AE-29951C95405E}" type="presOf" srcId="{3B6EEF6B-2F19-4ABB-B5D7-E75FA9685EB2}" destId="{3D6D9D21-5389-4388-9F57-B8E965EADDAA}" srcOrd="1" destOrd="0" presId="urn:microsoft.com/office/officeart/2005/8/layout/radial5"/>
    <dgm:cxn modelId="{F8E122EC-BC37-46DA-AA8B-F414CB3C7CB3}" type="presOf" srcId="{9F10AB3E-98D6-44AC-94FE-D4063C4A4835}" destId="{451C5CAC-FE72-47AB-ACF5-9D373729926F}" srcOrd="1" destOrd="0" presId="urn:microsoft.com/office/officeart/2005/8/layout/radial5"/>
    <dgm:cxn modelId="{F45B6D76-1204-40E5-83AB-E580223A82AF}" type="presOf" srcId="{46E76482-2601-497F-9C9C-CA8779A91AD6}" destId="{7E650128-9234-446A-AA81-B6C736E04875}" srcOrd="0" destOrd="0" presId="urn:microsoft.com/office/officeart/2005/8/layout/radial5"/>
    <dgm:cxn modelId="{D03CBC4B-FD69-44D0-BA4E-5E86C45CDF39}" type="presOf" srcId="{60FBD648-73DD-44F3-887E-60FD9B3E7604}" destId="{63805479-DFFF-49ED-9A62-F15E1DBFFC45}" srcOrd="0" destOrd="0" presId="urn:microsoft.com/office/officeart/2005/8/layout/radial5"/>
    <dgm:cxn modelId="{4A022DEF-8316-4266-B5A6-3424D6973128}" srcId="{371791F4-5A62-4469-873E-C6001F6831C2}" destId="{D925EBC8-F7D4-43C1-9A8A-4FDEEBE762BD}" srcOrd="3" destOrd="0" parTransId="{D5818D6F-7092-4711-BC65-5D6AB71962CB}" sibTransId="{157602A7-0B15-44F3-AFB7-85C29E59DCCF}"/>
    <dgm:cxn modelId="{B98DC693-5CDF-4CF1-A22B-B4169D7E3C39}" type="presOf" srcId="{8A1FDDB9-5F0B-4F96-90BA-CE562AC141E2}" destId="{872C7600-E5ED-4C6F-9890-8F983E545E9E}" srcOrd="1" destOrd="0" presId="urn:microsoft.com/office/officeart/2005/8/layout/radial5"/>
    <dgm:cxn modelId="{6F3C9AB5-DABA-472A-AB7D-4519F87719B2}" srcId="{60FBD648-73DD-44F3-887E-60FD9B3E7604}" destId="{371791F4-5A62-4469-873E-C6001F6831C2}" srcOrd="0" destOrd="0" parTransId="{626B7CD5-D0B3-44B5-B585-59B19592EB02}" sibTransId="{A61A0BC5-1A8D-4592-8B12-7628FFE10CA7}"/>
    <dgm:cxn modelId="{C81ECFC6-E00C-46CD-A80A-6344B046A6F2}" type="presParOf" srcId="{63805479-DFFF-49ED-9A62-F15E1DBFFC45}" destId="{8266D6BB-983F-408A-A207-791BD6BC55C6}" srcOrd="0" destOrd="0" presId="urn:microsoft.com/office/officeart/2005/8/layout/radial5"/>
    <dgm:cxn modelId="{6DD23F00-0203-4210-A4AA-5B0AA0092375}" type="presParOf" srcId="{63805479-DFFF-49ED-9A62-F15E1DBFFC45}" destId="{961AF138-D7EF-489E-9F11-9C72E23CE8C5}" srcOrd="1" destOrd="0" presId="urn:microsoft.com/office/officeart/2005/8/layout/radial5"/>
    <dgm:cxn modelId="{C5032C80-C1A6-426C-93D1-720541766D04}" type="presParOf" srcId="{961AF138-D7EF-489E-9F11-9C72E23CE8C5}" destId="{3E105619-A429-4496-B3A1-5E49E05B0C37}" srcOrd="0" destOrd="0" presId="urn:microsoft.com/office/officeart/2005/8/layout/radial5"/>
    <dgm:cxn modelId="{C7D26D12-8661-49AF-B2DA-15A4E96427F4}" type="presParOf" srcId="{63805479-DFFF-49ED-9A62-F15E1DBFFC45}" destId="{AE8533A6-750A-431E-A678-70886FFC3FF9}" srcOrd="2" destOrd="0" presId="urn:microsoft.com/office/officeart/2005/8/layout/radial5"/>
    <dgm:cxn modelId="{7BF8762E-AEAD-473B-9574-A0724BC2C514}" type="presParOf" srcId="{63805479-DFFF-49ED-9A62-F15E1DBFFC45}" destId="{C554642F-0B58-4102-ABD9-731B23C953F4}" srcOrd="3" destOrd="0" presId="urn:microsoft.com/office/officeart/2005/8/layout/radial5"/>
    <dgm:cxn modelId="{D5A06CD6-0B48-44FE-907B-582BCCA98412}" type="presParOf" srcId="{C554642F-0B58-4102-ABD9-731B23C953F4}" destId="{451C5CAC-FE72-47AB-ACF5-9D373729926F}" srcOrd="0" destOrd="0" presId="urn:microsoft.com/office/officeart/2005/8/layout/radial5"/>
    <dgm:cxn modelId="{E78EB1C4-68C8-4D32-BE73-1473E6B82E1F}" type="presParOf" srcId="{63805479-DFFF-49ED-9A62-F15E1DBFFC45}" destId="{7E650128-9234-446A-AA81-B6C736E04875}" srcOrd="4" destOrd="0" presId="urn:microsoft.com/office/officeart/2005/8/layout/radial5"/>
    <dgm:cxn modelId="{4A810E6A-1C63-4851-9E14-EF1BB72C3F1D}" type="presParOf" srcId="{63805479-DFFF-49ED-9A62-F15E1DBFFC45}" destId="{6557E50C-3C89-4BC0-A081-A211169D587F}" srcOrd="5" destOrd="0" presId="urn:microsoft.com/office/officeart/2005/8/layout/radial5"/>
    <dgm:cxn modelId="{03B9F2B8-792B-4299-8664-37634857F5ED}" type="presParOf" srcId="{6557E50C-3C89-4BC0-A081-A211169D587F}" destId="{872C7600-E5ED-4C6F-9890-8F983E545E9E}" srcOrd="0" destOrd="0" presId="urn:microsoft.com/office/officeart/2005/8/layout/radial5"/>
    <dgm:cxn modelId="{7E1BE1D0-5A5A-4BBA-A117-44432406EF76}" type="presParOf" srcId="{63805479-DFFF-49ED-9A62-F15E1DBFFC45}" destId="{834E9976-4DBA-49D7-A0A0-AFA2B8800819}" srcOrd="6" destOrd="0" presId="urn:microsoft.com/office/officeart/2005/8/layout/radial5"/>
    <dgm:cxn modelId="{1B027606-A636-4C41-8340-6D8D68B53574}" type="presParOf" srcId="{63805479-DFFF-49ED-9A62-F15E1DBFFC45}" destId="{3178E089-38BC-4CA0-8229-A680ECE8DFB5}" srcOrd="7" destOrd="0" presId="urn:microsoft.com/office/officeart/2005/8/layout/radial5"/>
    <dgm:cxn modelId="{C57DEAE7-9F45-44EB-9787-2A18D66B9DBE}" type="presParOf" srcId="{3178E089-38BC-4CA0-8229-A680ECE8DFB5}" destId="{695ECDC6-F862-405A-968B-ED051DABB367}" srcOrd="0" destOrd="0" presId="urn:microsoft.com/office/officeart/2005/8/layout/radial5"/>
    <dgm:cxn modelId="{D01E9C50-D64E-4FBA-AE97-4D24108660DE}" type="presParOf" srcId="{63805479-DFFF-49ED-9A62-F15E1DBFFC45}" destId="{4F81E692-F1D1-4A83-A046-293062DFB65A}" srcOrd="8" destOrd="0" presId="urn:microsoft.com/office/officeart/2005/8/layout/radial5"/>
    <dgm:cxn modelId="{0FC73D38-F803-4520-996B-66274F49C8A2}" type="presParOf" srcId="{63805479-DFFF-49ED-9A62-F15E1DBFFC45}" destId="{77B7632B-4F45-4475-8090-D5461600F361}" srcOrd="9" destOrd="0" presId="urn:microsoft.com/office/officeart/2005/8/layout/radial5"/>
    <dgm:cxn modelId="{41B2B103-96E6-4EB4-9C6D-232FCB90289A}" type="presParOf" srcId="{77B7632B-4F45-4475-8090-D5461600F361}" destId="{3D6D9D21-5389-4388-9F57-B8E965EADDAA}" srcOrd="0" destOrd="0" presId="urn:microsoft.com/office/officeart/2005/8/layout/radial5"/>
    <dgm:cxn modelId="{7ACB82E9-7574-4BF7-A025-5F0FFF3B3930}" type="presParOf" srcId="{63805479-DFFF-49ED-9A62-F15E1DBFFC45}" destId="{7DA3E7B3-0BCF-4ED3-8113-C516C1C6DD9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F9AF0-A81F-4E4B-8BC2-635CC4833CAF}" type="doc">
      <dgm:prSet loTypeId="urn:microsoft.com/office/officeart/2005/8/layout/default#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F9403E-F0A9-4F86-9D21-21D839AB70F5}">
      <dgm:prSet phldrT="[Text]" custT="1"/>
      <dgm:spPr/>
      <dgm:t>
        <a:bodyPr/>
        <a:lstStyle/>
        <a:p>
          <a:r>
            <a:rPr lang="en-US" sz="2400" b="1" u="none" dirty="0">
              <a:solidFill>
                <a:schemeClr val="tx1"/>
              </a:solidFill>
            </a:rPr>
            <a:t>Federal</a:t>
          </a:r>
        </a:p>
      </dgm:t>
    </dgm:pt>
    <dgm:pt modelId="{7B78404E-918C-4199-9357-2242928DBABF}" type="parTrans" cxnId="{45046C21-012F-4580-9D93-BF09992D493F}">
      <dgm:prSet/>
      <dgm:spPr/>
      <dgm:t>
        <a:bodyPr/>
        <a:lstStyle/>
        <a:p>
          <a:endParaRPr lang="en-US"/>
        </a:p>
      </dgm:t>
    </dgm:pt>
    <dgm:pt modelId="{F4C90A44-9C14-40B1-9AC6-BF8091F8E40A}" type="sibTrans" cxnId="{45046C21-012F-4580-9D93-BF09992D493F}">
      <dgm:prSet/>
      <dgm:spPr/>
      <dgm:t>
        <a:bodyPr/>
        <a:lstStyle/>
        <a:p>
          <a:endParaRPr lang="en-US"/>
        </a:p>
      </dgm:t>
    </dgm:pt>
    <dgm:pt modelId="{9DCBE895-0235-4852-98D1-E7E644C3C418}">
      <dgm:prSet phldrT="[Text]" custT="1"/>
      <dgm:spPr/>
      <dgm:t>
        <a:bodyPr/>
        <a:lstStyle/>
        <a:p>
          <a:r>
            <a:rPr lang="en-US" sz="1800" b="1" u="none" dirty="0">
              <a:solidFill>
                <a:schemeClr val="tx1"/>
              </a:solidFill>
            </a:rPr>
            <a:t>California</a:t>
          </a:r>
        </a:p>
      </dgm:t>
    </dgm:pt>
    <dgm:pt modelId="{34E73398-2ABF-4603-B5F0-041A3EC11C2B}" type="parTrans" cxnId="{0A6C680D-5C9C-4474-9F87-CC403BAA6B35}">
      <dgm:prSet/>
      <dgm:spPr/>
      <dgm:t>
        <a:bodyPr/>
        <a:lstStyle/>
        <a:p>
          <a:endParaRPr lang="en-US"/>
        </a:p>
      </dgm:t>
    </dgm:pt>
    <dgm:pt modelId="{5C02B031-8CA2-4D4F-8B68-443AEDCF1D0B}" type="sibTrans" cxnId="{0A6C680D-5C9C-4474-9F87-CC403BAA6B35}">
      <dgm:prSet/>
      <dgm:spPr/>
      <dgm:t>
        <a:bodyPr/>
        <a:lstStyle/>
        <a:p>
          <a:endParaRPr lang="en-US"/>
        </a:p>
      </dgm:t>
    </dgm:pt>
    <dgm:pt modelId="{BE718BFF-B240-4C60-96E2-2DDFCF55BE58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Scholarships</a:t>
          </a:r>
          <a:endParaRPr lang="en-US" b="1" dirty="0">
            <a:solidFill>
              <a:schemeClr val="tx1"/>
            </a:solidFill>
          </a:endParaRPr>
        </a:p>
      </dgm:t>
    </dgm:pt>
    <dgm:pt modelId="{5D5EC2CB-1325-442D-A206-5C07CE0A007A}" type="parTrans" cxnId="{EA6FF937-4662-4F2F-9274-7FE9B07A0EAA}">
      <dgm:prSet/>
      <dgm:spPr/>
      <dgm:t>
        <a:bodyPr/>
        <a:lstStyle/>
        <a:p>
          <a:endParaRPr lang="en-US"/>
        </a:p>
      </dgm:t>
    </dgm:pt>
    <dgm:pt modelId="{B714AE2C-7FA2-46D3-81BE-396968C2B77B}" type="sibTrans" cxnId="{EA6FF937-4662-4F2F-9274-7FE9B07A0EAA}">
      <dgm:prSet/>
      <dgm:spPr/>
      <dgm:t>
        <a:bodyPr/>
        <a:lstStyle/>
        <a:p>
          <a:endParaRPr lang="en-US"/>
        </a:p>
      </dgm:t>
    </dgm:pt>
    <dgm:pt modelId="{49FAFE07-7C39-46AD-B194-09C75592316C}">
      <dgm:prSet phldrT="[Text]"/>
      <dgm:spPr/>
      <dgm:t>
        <a:bodyPr/>
        <a:lstStyle/>
        <a:p>
          <a:r>
            <a:rPr lang="en-US" b="1" u="none" dirty="0">
              <a:solidFill>
                <a:schemeClr val="tx1"/>
              </a:solidFill>
            </a:rPr>
            <a:t>Institutional Aid</a:t>
          </a:r>
        </a:p>
      </dgm:t>
    </dgm:pt>
    <dgm:pt modelId="{FF4929EE-5E8B-4BB4-B1EA-DBC2B3959DDC}" type="parTrans" cxnId="{FE1D5265-21AA-4EDD-94EA-2DF167423280}">
      <dgm:prSet/>
      <dgm:spPr/>
      <dgm:t>
        <a:bodyPr/>
        <a:lstStyle/>
        <a:p>
          <a:endParaRPr lang="en-US"/>
        </a:p>
      </dgm:t>
    </dgm:pt>
    <dgm:pt modelId="{7417D37F-3C9C-4F3A-ADA3-A87224BA5054}" type="sibTrans" cxnId="{FE1D5265-21AA-4EDD-94EA-2DF167423280}">
      <dgm:prSet/>
      <dgm:spPr/>
      <dgm:t>
        <a:bodyPr/>
        <a:lstStyle/>
        <a:p>
          <a:endParaRPr lang="en-US"/>
        </a:p>
      </dgm:t>
    </dgm:pt>
    <dgm:pt modelId="{05F41A29-563D-43E2-9FFD-9ADB3A5AC136}">
      <dgm:prSet/>
      <dgm:spPr/>
      <dgm:t>
        <a:bodyPr/>
        <a:lstStyle/>
        <a:p>
          <a:r>
            <a:rPr lang="en-US" sz="2100" dirty="0">
              <a:solidFill>
                <a:schemeClr val="tx1"/>
              </a:solidFill>
            </a:rPr>
            <a:t>Pell</a:t>
          </a:r>
        </a:p>
      </dgm:t>
    </dgm:pt>
    <dgm:pt modelId="{6E12CC57-A79D-477D-8F31-DEBA7FD70F6F}" type="parTrans" cxnId="{0356F125-9C7C-4A9F-9083-3FFCFA0140FE}">
      <dgm:prSet/>
      <dgm:spPr/>
      <dgm:t>
        <a:bodyPr/>
        <a:lstStyle/>
        <a:p>
          <a:endParaRPr lang="en-US"/>
        </a:p>
      </dgm:t>
    </dgm:pt>
    <dgm:pt modelId="{4B236BAB-17ED-4BBE-9E10-7E270B466DD6}" type="sibTrans" cxnId="{0356F125-9C7C-4A9F-9083-3FFCFA0140FE}">
      <dgm:prSet/>
      <dgm:spPr/>
      <dgm:t>
        <a:bodyPr/>
        <a:lstStyle/>
        <a:p>
          <a:endParaRPr lang="en-US"/>
        </a:p>
      </dgm:t>
    </dgm:pt>
    <dgm:pt modelId="{17B290C6-5B74-4432-8EDE-728AA7E4E2D8}">
      <dgm:prSet/>
      <dgm:spPr/>
      <dgm:t>
        <a:bodyPr/>
        <a:lstStyle/>
        <a:p>
          <a:r>
            <a:rPr lang="en-US" sz="2100" dirty="0">
              <a:solidFill>
                <a:schemeClr val="tx1"/>
              </a:solidFill>
            </a:rPr>
            <a:t>Work Study</a:t>
          </a:r>
        </a:p>
      </dgm:t>
    </dgm:pt>
    <dgm:pt modelId="{7069C04C-1790-4FAD-9524-96284E10C7EF}" type="parTrans" cxnId="{FBB98936-350B-4277-985A-5A5F0EA611D4}">
      <dgm:prSet/>
      <dgm:spPr/>
      <dgm:t>
        <a:bodyPr/>
        <a:lstStyle/>
        <a:p>
          <a:endParaRPr lang="en-US"/>
        </a:p>
      </dgm:t>
    </dgm:pt>
    <dgm:pt modelId="{91F061E5-96F3-4E23-97E3-E19865EF82C7}" type="sibTrans" cxnId="{FBB98936-350B-4277-985A-5A5F0EA611D4}">
      <dgm:prSet/>
      <dgm:spPr/>
      <dgm:t>
        <a:bodyPr/>
        <a:lstStyle/>
        <a:p>
          <a:endParaRPr lang="en-US"/>
        </a:p>
      </dgm:t>
    </dgm:pt>
    <dgm:pt modelId="{7816A269-2E24-4A64-BA01-CDD63D685DE0}">
      <dgm:prSet/>
      <dgm:spPr/>
      <dgm:t>
        <a:bodyPr/>
        <a:lstStyle/>
        <a:p>
          <a:r>
            <a:rPr lang="en-US" sz="2100" dirty="0">
              <a:solidFill>
                <a:schemeClr val="tx1"/>
              </a:solidFill>
            </a:rPr>
            <a:t>Loans</a:t>
          </a:r>
        </a:p>
      </dgm:t>
    </dgm:pt>
    <dgm:pt modelId="{A39749B2-7763-41A3-8631-0D120930A7FE}" type="parTrans" cxnId="{ED4FB4B0-A7F0-4892-BCAA-4ED93FFD8672}">
      <dgm:prSet/>
      <dgm:spPr/>
      <dgm:t>
        <a:bodyPr/>
        <a:lstStyle/>
        <a:p>
          <a:endParaRPr lang="en-US"/>
        </a:p>
      </dgm:t>
    </dgm:pt>
    <dgm:pt modelId="{6DB8B111-A043-4012-946F-A21D85B8756C}" type="sibTrans" cxnId="{ED4FB4B0-A7F0-4892-BCAA-4ED93FFD8672}">
      <dgm:prSet/>
      <dgm:spPr/>
      <dgm:t>
        <a:bodyPr/>
        <a:lstStyle/>
        <a:p>
          <a:endParaRPr lang="en-US"/>
        </a:p>
      </dgm:t>
    </dgm:pt>
    <dgm:pt modelId="{82FC1229-C469-41B3-850C-79849C2B4462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Cal Grants A, B, C</a:t>
          </a:r>
        </a:p>
      </dgm:t>
    </dgm:pt>
    <dgm:pt modelId="{887FC73C-C122-4AC1-A709-9C38CF93FD65}" type="parTrans" cxnId="{C57C1828-C1B0-4F0D-A2A0-1AADA277C440}">
      <dgm:prSet/>
      <dgm:spPr/>
      <dgm:t>
        <a:bodyPr/>
        <a:lstStyle/>
        <a:p>
          <a:endParaRPr lang="en-US"/>
        </a:p>
      </dgm:t>
    </dgm:pt>
    <dgm:pt modelId="{7A7072DA-5CCC-46FC-A738-831DD370D135}" type="sibTrans" cxnId="{C57C1828-C1B0-4F0D-A2A0-1AADA277C440}">
      <dgm:prSet/>
      <dgm:spPr/>
      <dgm:t>
        <a:bodyPr/>
        <a:lstStyle/>
        <a:p>
          <a:endParaRPr lang="en-US"/>
        </a:p>
      </dgm:t>
    </dgm:pt>
    <dgm:pt modelId="{7B4B6E5D-A166-4B58-B5B6-6B50EAACEDB9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Middle Class Scholarship</a:t>
          </a:r>
        </a:p>
      </dgm:t>
    </dgm:pt>
    <dgm:pt modelId="{697752ED-DDDE-4670-A2A6-3EBCB97D8E2A}" type="parTrans" cxnId="{1D15F645-C8D9-4BB1-94C4-64FE04433781}">
      <dgm:prSet/>
      <dgm:spPr/>
      <dgm:t>
        <a:bodyPr/>
        <a:lstStyle/>
        <a:p>
          <a:endParaRPr lang="en-US"/>
        </a:p>
      </dgm:t>
    </dgm:pt>
    <dgm:pt modelId="{E65052A2-64F7-47EE-81AC-B840BFAB45F7}" type="sibTrans" cxnId="{1D15F645-C8D9-4BB1-94C4-64FE04433781}">
      <dgm:prSet/>
      <dgm:spPr/>
      <dgm:t>
        <a:bodyPr/>
        <a:lstStyle/>
        <a:p>
          <a:endParaRPr lang="en-US"/>
        </a:p>
      </dgm:t>
    </dgm:pt>
    <dgm:pt modelId="{C53F69D8-F793-4FE2-B4BB-51AFDE78F4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Foster Youth Grant</a:t>
          </a:r>
        </a:p>
      </dgm:t>
    </dgm:pt>
    <dgm:pt modelId="{B8C6D1DA-3CEE-4538-8B8A-B498DB5956E6}" type="parTrans" cxnId="{332ED2F0-6D7C-4D8D-926E-CDF548E10A63}">
      <dgm:prSet/>
      <dgm:spPr/>
      <dgm:t>
        <a:bodyPr/>
        <a:lstStyle/>
        <a:p>
          <a:endParaRPr lang="en-US"/>
        </a:p>
      </dgm:t>
    </dgm:pt>
    <dgm:pt modelId="{95F8AC03-A53B-45A7-8870-38CC37977E80}" type="sibTrans" cxnId="{332ED2F0-6D7C-4D8D-926E-CDF548E10A63}">
      <dgm:prSet/>
      <dgm:spPr/>
      <dgm:t>
        <a:bodyPr/>
        <a:lstStyle/>
        <a:p>
          <a:endParaRPr lang="en-US"/>
        </a:p>
      </dgm:t>
    </dgm:pt>
    <dgm:pt modelId="{763FAA0F-06E4-4BF0-AEF4-C59D34A6E5BD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CA College Promise Grant</a:t>
          </a:r>
        </a:p>
      </dgm:t>
    </dgm:pt>
    <dgm:pt modelId="{923D6F1C-D49F-400E-8087-4A99781F7BD3}" type="parTrans" cxnId="{427CAD0F-0294-430F-B108-B39F70AB77FE}">
      <dgm:prSet/>
      <dgm:spPr/>
      <dgm:t>
        <a:bodyPr/>
        <a:lstStyle/>
        <a:p>
          <a:endParaRPr lang="en-US"/>
        </a:p>
      </dgm:t>
    </dgm:pt>
    <dgm:pt modelId="{1929926D-1540-4D52-B37F-B46347511FD5}" type="sibTrans" cxnId="{427CAD0F-0294-430F-B108-B39F70AB77FE}">
      <dgm:prSet/>
      <dgm:spPr/>
      <dgm:t>
        <a:bodyPr/>
        <a:lstStyle/>
        <a:p>
          <a:endParaRPr lang="en-US"/>
        </a:p>
      </dgm:t>
    </dgm:pt>
    <dgm:pt modelId="{94B159B1-5084-456B-801B-3D3C54961725}" type="pres">
      <dgm:prSet presAssocID="{B77F9AF0-A81F-4E4B-8BC2-635CC4833C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4B313-D754-4D86-A33F-197E0B4BBB78}" type="pres">
      <dgm:prSet presAssocID="{ADF9403E-F0A9-4F86-9D21-21D839AB70F5}" presName="node" presStyleLbl="node1" presStyleIdx="0" presStyleCnt="5" custScaleX="103120" custScaleY="139485" custLinFactNeighborX="-7420" custLinFactNeighborY="5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62417-1BD0-4669-87A5-A742723E1B1C}" type="pres">
      <dgm:prSet presAssocID="{F4C90A44-9C14-40B1-9AC6-BF8091F8E40A}" presName="sibTrans" presStyleCnt="0"/>
      <dgm:spPr/>
    </dgm:pt>
    <dgm:pt modelId="{4AA33BF6-1F55-4995-9468-46F8BE2E3F3E}" type="pres">
      <dgm:prSet presAssocID="{9DCBE895-0235-4852-98D1-E7E644C3C418}" presName="node" presStyleLbl="node1" presStyleIdx="1" presStyleCnt="5" custScaleX="140860" custScaleY="140861" custLinFactNeighborX="3763" custLinFactNeighborY="4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D603E-98AF-4DE5-98D9-A657F5073A5D}" type="pres">
      <dgm:prSet presAssocID="{5C02B031-8CA2-4D4F-8B68-443AEDCF1D0B}" presName="sibTrans" presStyleCnt="0"/>
      <dgm:spPr/>
    </dgm:pt>
    <dgm:pt modelId="{6B1AE1B9-D9F6-4660-BBD1-76BC5B2A2A68}" type="pres">
      <dgm:prSet presAssocID="{BE718BFF-B240-4C60-96E2-2DDFCF55BE58}" presName="node" presStyleLbl="node1" presStyleIdx="2" presStyleCnt="5" custLinFactNeighborX="6882" custLinFactNeighborY="17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8728E-F009-4FCF-A94F-623AE83C5FCF}" type="pres">
      <dgm:prSet presAssocID="{B714AE2C-7FA2-46D3-81BE-396968C2B77B}" presName="sibTrans" presStyleCnt="0"/>
      <dgm:spPr/>
    </dgm:pt>
    <dgm:pt modelId="{4908851C-266D-4EFF-B996-F3732CC1167F}" type="pres">
      <dgm:prSet presAssocID="{C53F69D8-F793-4FE2-B4BB-51AFDE78F45F}" presName="node" presStyleLbl="node1" presStyleIdx="3" presStyleCnt="5" custLinFactNeighborX="108" custLinFactNeighborY="17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03360-B2B6-4614-BBA8-E590BE739AD7}" type="pres">
      <dgm:prSet presAssocID="{95F8AC03-A53B-45A7-8870-38CC37977E80}" presName="sibTrans" presStyleCnt="0"/>
      <dgm:spPr/>
    </dgm:pt>
    <dgm:pt modelId="{A2D1B4C3-5B07-4DEE-9BD1-C6F30F185C11}" type="pres">
      <dgm:prSet presAssocID="{49FAFE07-7C39-46AD-B194-09C75592316C}" presName="node" presStyleLbl="node1" presStyleIdx="4" presStyleCnt="5" custLinFactNeighborX="-6667" custLinFactNeighborY="17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349ED-33DD-4158-A136-F0555DDF51CF}" type="presOf" srcId="{ADF9403E-F0A9-4F86-9D21-21D839AB70F5}" destId="{E914B313-D754-4D86-A33F-197E0B4BBB78}" srcOrd="0" destOrd="0" presId="urn:microsoft.com/office/officeart/2005/8/layout/default#2"/>
    <dgm:cxn modelId="{EC84821B-6BDD-47C3-B287-F49B328BF832}" type="presOf" srcId="{B77F9AF0-A81F-4E4B-8BC2-635CC4833CAF}" destId="{94B159B1-5084-456B-801B-3D3C54961725}" srcOrd="0" destOrd="0" presId="urn:microsoft.com/office/officeart/2005/8/layout/default#2"/>
    <dgm:cxn modelId="{FBB98936-350B-4277-985A-5A5F0EA611D4}" srcId="{ADF9403E-F0A9-4F86-9D21-21D839AB70F5}" destId="{17B290C6-5B74-4432-8EDE-728AA7E4E2D8}" srcOrd="1" destOrd="0" parTransId="{7069C04C-1790-4FAD-9524-96284E10C7EF}" sibTransId="{91F061E5-96F3-4E23-97E3-E19865EF82C7}"/>
    <dgm:cxn modelId="{0A6C680D-5C9C-4474-9F87-CC403BAA6B35}" srcId="{B77F9AF0-A81F-4E4B-8BC2-635CC4833CAF}" destId="{9DCBE895-0235-4852-98D1-E7E644C3C418}" srcOrd="1" destOrd="0" parTransId="{34E73398-2ABF-4603-B5F0-041A3EC11C2B}" sibTransId="{5C02B031-8CA2-4D4F-8B68-443AEDCF1D0B}"/>
    <dgm:cxn modelId="{9CF781EA-D99E-4AD3-A2BC-FECC384358C2}" type="presOf" srcId="{49FAFE07-7C39-46AD-B194-09C75592316C}" destId="{A2D1B4C3-5B07-4DEE-9BD1-C6F30F185C11}" srcOrd="0" destOrd="0" presId="urn:microsoft.com/office/officeart/2005/8/layout/default#2"/>
    <dgm:cxn modelId="{C60930DB-0E75-42A9-B32E-558362ED4FDB}" type="presOf" srcId="{C53F69D8-F793-4FE2-B4BB-51AFDE78F45F}" destId="{4908851C-266D-4EFF-B996-F3732CC1167F}" srcOrd="0" destOrd="0" presId="urn:microsoft.com/office/officeart/2005/8/layout/default#2"/>
    <dgm:cxn modelId="{45046C21-012F-4580-9D93-BF09992D493F}" srcId="{B77F9AF0-A81F-4E4B-8BC2-635CC4833CAF}" destId="{ADF9403E-F0A9-4F86-9D21-21D839AB70F5}" srcOrd="0" destOrd="0" parTransId="{7B78404E-918C-4199-9357-2242928DBABF}" sibTransId="{F4C90A44-9C14-40B1-9AC6-BF8091F8E40A}"/>
    <dgm:cxn modelId="{C57C1828-C1B0-4F0D-A2A0-1AADA277C440}" srcId="{9DCBE895-0235-4852-98D1-E7E644C3C418}" destId="{82FC1229-C469-41B3-850C-79849C2B4462}" srcOrd="0" destOrd="0" parTransId="{887FC73C-C122-4AC1-A709-9C38CF93FD65}" sibTransId="{7A7072DA-5CCC-46FC-A738-831DD370D135}"/>
    <dgm:cxn modelId="{0AF48984-4E9F-481F-912D-1F6A818808D2}" type="presOf" srcId="{05F41A29-563D-43E2-9FFD-9ADB3A5AC136}" destId="{E914B313-D754-4D86-A33F-197E0B4BBB78}" srcOrd="0" destOrd="1" presId="urn:microsoft.com/office/officeart/2005/8/layout/default#2"/>
    <dgm:cxn modelId="{9EA52B9D-5552-46ED-B704-643290B2506D}" type="presOf" srcId="{763FAA0F-06E4-4BF0-AEF4-C59D34A6E5BD}" destId="{4AA33BF6-1F55-4995-9468-46F8BE2E3F3E}" srcOrd="0" destOrd="3" presId="urn:microsoft.com/office/officeart/2005/8/layout/default#2"/>
    <dgm:cxn modelId="{427CAD0F-0294-430F-B108-B39F70AB77FE}" srcId="{9DCBE895-0235-4852-98D1-E7E644C3C418}" destId="{763FAA0F-06E4-4BF0-AEF4-C59D34A6E5BD}" srcOrd="2" destOrd="0" parTransId="{923D6F1C-D49F-400E-8087-4A99781F7BD3}" sibTransId="{1929926D-1540-4D52-B37F-B46347511FD5}"/>
    <dgm:cxn modelId="{FE1D5265-21AA-4EDD-94EA-2DF167423280}" srcId="{B77F9AF0-A81F-4E4B-8BC2-635CC4833CAF}" destId="{49FAFE07-7C39-46AD-B194-09C75592316C}" srcOrd="4" destOrd="0" parTransId="{FF4929EE-5E8B-4BB4-B1EA-DBC2B3959DDC}" sibTransId="{7417D37F-3C9C-4F3A-ADA3-A87224BA5054}"/>
    <dgm:cxn modelId="{ED4FB4B0-A7F0-4892-BCAA-4ED93FFD8672}" srcId="{ADF9403E-F0A9-4F86-9D21-21D839AB70F5}" destId="{7816A269-2E24-4A64-BA01-CDD63D685DE0}" srcOrd="2" destOrd="0" parTransId="{A39749B2-7763-41A3-8631-0D120930A7FE}" sibTransId="{6DB8B111-A043-4012-946F-A21D85B8756C}"/>
    <dgm:cxn modelId="{EF5382E0-E7E0-4CC1-97FA-3D044ADAD2F0}" type="presOf" srcId="{9DCBE895-0235-4852-98D1-E7E644C3C418}" destId="{4AA33BF6-1F55-4995-9468-46F8BE2E3F3E}" srcOrd="0" destOrd="0" presId="urn:microsoft.com/office/officeart/2005/8/layout/default#2"/>
    <dgm:cxn modelId="{5EF4D2B2-8731-4F79-B04F-4A17C98AB706}" type="presOf" srcId="{BE718BFF-B240-4C60-96E2-2DDFCF55BE58}" destId="{6B1AE1B9-D9F6-4660-BBD1-76BC5B2A2A68}" srcOrd="0" destOrd="0" presId="urn:microsoft.com/office/officeart/2005/8/layout/default#2"/>
    <dgm:cxn modelId="{332ED2F0-6D7C-4D8D-926E-CDF548E10A63}" srcId="{B77F9AF0-A81F-4E4B-8BC2-635CC4833CAF}" destId="{C53F69D8-F793-4FE2-B4BB-51AFDE78F45F}" srcOrd="3" destOrd="0" parTransId="{B8C6D1DA-3CEE-4538-8B8A-B498DB5956E6}" sibTransId="{95F8AC03-A53B-45A7-8870-38CC37977E80}"/>
    <dgm:cxn modelId="{1D15F645-C8D9-4BB1-94C4-64FE04433781}" srcId="{9DCBE895-0235-4852-98D1-E7E644C3C418}" destId="{7B4B6E5D-A166-4B58-B5B6-6B50EAACEDB9}" srcOrd="1" destOrd="0" parTransId="{697752ED-DDDE-4670-A2A6-3EBCB97D8E2A}" sibTransId="{E65052A2-64F7-47EE-81AC-B840BFAB45F7}"/>
    <dgm:cxn modelId="{EA6FF937-4662-4F2F-9274-7FE9B07A0EAA}" srcId="{B77F9AF0-A81F-4E4B-8BC2-635CC4833CAF}" destId="{BE718BFF-B240-4C60-96E2-2DDFCF55BE58}" srcOrd="2" destOrd="0" parTransId="{5D5EC2CB-1325-442D-A206-5C07CE0A007A}" sibTransId="{B714AE2C-7FA2-46D3-81BE-396968C2B77B}"/>
    <dgm:cxn modelId="{ED3BCACA-A847-43E3-98F3-4C8685672ABD}" type="presOf" srcId="{7B4B6E5D-A166-4B58-B5B6-6B50EAACEDB9}" destId="{4AA33BF6-1F55-4995-9468-46F8BE2E3F3E}" srcOrd="0" destOrd="2" presId="urn:microsoft.com/office/officeart/2005/8/layout/default#2"/>
    <dgm:cxn modelId="{FBCB261D-AB0F-4697-BE30-28659DE55813}" type="presOf" srcId="{7816A269-2E24-4A64-BA01-CDD63D685DE0}" destId="{E914B313-D754-4D86-A33F-197E0B4BBB78}" srcOrd="0" destOrd="3" presId="urn:microsoft.com/office/officeart/2005/8/layout/default#2"/>
    <dgm:cxn modelId="{CA40D699-CE0A-449E-A6F3-30816666C5B8}" type="presOf" srcId="{82FC1229-C469-41B3-850C-79849C2B4462}" destId="{4AA33BF6-1F55-4995-9468-46F8BE2E3F3E}" srcOrd="0" destOrd="1" presId="urn:microsoft.com/office/officeart/2005/8/layout/default#2"/>
    <dgm:cxn modelId="{0356F125-9C7C-4A9F-9083-3FFCFA0140FE}" srcId="{ADF9403E-F0A9-4F86-9D21-21D839AB70F5}" destId="{05F41A29-563D-43E2-9FFD-9ADB3A5AC136}" srcOrd="0" destOrd="0" parTransId="{6E12CC57-A79D-477D-8F31-DEBA7FD70F6F}" sibTransId="{4B236BAB-17ED-4BBE-9E10-7E270B466DD6}"/>
    <dgm:cxn modelId="{F8C3D0EC-6F26-43E6-8B05-3F0CB83E588C}" type="presOf" srcId="{17B290C6-5B74-4432-8EDE-728AA7E4E2D8}" destId="{E914B313-D754-4D86-A33F-197E0B4BBB78}" srcOrd="0" destOrd="2" presId="urn:microsoft.com/office/officeart/2005/8/layout/default#2"/>
    <dgm:cxn modelId="{BF9AA13F-3499-4FD1-805E-FB67408902C8}" type="presParOf" srcId="{94B159B1-5084-456B-801B-3D3C54961725}" destId="{E914B313-D754-4D86-A33F-197E0B4BBB78}" srcOrd="0" destOrd="0" presId="urn:microsoft.com/office/officeart/2005/8/layout/default#2"/>
    <dgm:cxn modelId="{7D3821EE-5E0D-40AA-9553-224144A21AC3}" type="presParOf" srcId="{94B159B1-5084-456B-801B-3D3C54961725}" destId="{2F562417-1BD0-4669-87A5-A742723E1B1C}" srcOrd="1" destOrd="0" presId="urn:microsoft.com/office/officeart/2005/8/layout/default#2"/>
    <dgm:cxn modelId="{3E987B62-F165-4E51-9C3C-C37F028107AD}" type="presParOf" srcId="{94B159B1-5084-456B-801B-3D3C54961725}" destId="{4AA33BF6-1F55-4995-9468-46F8BE2E3F3E}" srcOrd="2" destOrd="0" presId="urn:microsoft.com/office/officeart/2005/8/layout/default#2"/>
    <dgm:cxn modelId="{B91D1CDD-520C-40AB-8A3B-43767E594B35}" type="presParOf" srcId="{94B159B1-5084-456B-801B-3D3C54961725}" destId="{923D603E-98AF-4DE5-98D9-A657F5073A5D}" srcOrd="3" destOrd="0" presId="urn:microsoft.com/office/officeart/2005/8/layout/default#2"/>
    <dgm:cxn modelId="{9402D0AD-7201-4C00-8017-6310C5936DDD}" type="presParOf" srcId="{94B159B1-5084-456B-801B-3D3C54961725}" destId="{6B1AE1B9-D9F6-4660-BBD1-76BC5B2A2A68}" srcOrd="4" destOrd="0" presId="urn:microsoft.com/office/officeart/2005/8/layout/default#2"/>
    <dgm:cxn modelId="{4FA53B31-A40A-48E1-9A21-9B1593EEEA68}" type="presParOf" srcId="{94B159B1-5084-456B-801B-3D3C54961725}" destId="{8988728E-F009-4FCF-A94F-623AE83C5FCF}" srcOrd="5" destOrd="0" presId="urn:microsoft.com/office/officeart/2005/8/layout/default#2"/>
    <dgm:cxn modelId="{437636EB-CD51-448D-9FD9-C6C0A10329CF}" type="presParOf" srcId="{94B159B1-5084-456B-801B-3D3C54961725}" destId="{4908851C-266D-4EFF-B996-F3732CC1167F}" srcOrd="6" destOrd="0" presId="urn:microsoft.com/office/officeart/2005/8/layout/default#2"/>
    <dgm:cxn modelId="{EFA1A68D-16BA-4BBE-823A-BAE433A32CD9}" type="presParOf" srcId="{94B159B1-5084-456B-801B-3D3C54961725}" destId="{8FB03360-B2B6-4614-BBA8-E590BE739AD7}" srcOrd="7" destOrd="0" presId="urn:microsoft.com/office/officeart/2005/8/layout/default#2"/>
    <dgm:cxn modelId="{56E63C66-4F91-4CB6-BA9E-B7BEE18CF7D9}" type="presParOf" srcId="{94B159B1-5084-456B-801B-3D3C54961725}" destId="{A2D1B4C3-5B07-4DEE-9BD1-C6F30F185C11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78E330-6665-48A0-9C88-C355BB8BF36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49723C7-AA73-41F1-94B3-F48832E6598D}">
      <dgm:prSet phldrT="[Text]" custT="1"/>
      <dgm:spPr/>
      <dgm:t>
        <a:bodyPr/>
        <a:lstStyle/>
        <a:p>
          <a:pPr algn="ctr"/>
          <a:r>
            <a:rPr lang="en-US" sz="1600" dirty="0">
              <a:solidFill>
                <a:schemeClr val="tx1"/>
              </a:solidFill>
              <a:latin typeface="Arial Rounded MT Bold" panose="020F0704030504030204" pitchFamily="34" charset="0"/>
            </a:rPr>
            <a:t>Total Cost of Attendance</a:t>
          </a:r>
        </a:p>
      </dgm:t>
    </dgm:pt>
    <dgm:pt modelId="{DE152AB7-9A43-472A-9872-30A6ADD7874F}" type="parTrans" cxnId="{0BB1C42E-F47A-4376-9FF3-57D0313EB046}">
      <dgm:prSet/>
      <dgm:spPr/>
      <dgm:t>
        <a:bodyPr/>
        <a:lstStyle/>
        <a:p>
          <a:pPr algn="ctr"/>
          <a:endParaRPr lang="en-US"/>
        </a:p>
      </dgm:t>
    </dgm:pt>
    <dgm:pt modelId="{23089FF8-5B21-4F4E-8742-76F96360F801}" type="sibTrans" cxnId="{0BB1C42E-F47A-4376-9FF3-57D0313EB046}">
      <dgm:prSet/>
      <dgm:spPr/>
      <dgm:t>
        <a:bodyPr/>
        <a:lstStyle/>
        <a:p>
          <a:pPr algn="ctr"/>
          <a:endParaRPr lang="en-US" dirty="0"/>
        </a:p>
      </dgm:t>
    </dgm:pt>
    <dgm:pt modelId="{23F646FA-F5C2-453F-BEFA-EDD5DCD5EBE1}">
      <dgm:prSet phldrT="[Text]" custT="1"/>
      <dgm:spPr/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Arial Rounded MT Bold" panose="020F0704030504030204" pitchFamily="34" charset="0"/>
            </a:rPr>
            <a:t>EFC</a:t>
          </a:r>
        </a:p>
      </dgm:t>
    </dgm:pt>
    <dgm:pt modelId="{915750A6-88A6-4207-9714-9FCBB5107F05}" type="parTrans" cxnId="{B62EB495-649B-4FC4-A08B-CED98CF95279}">
      <dgm:prSet/>
      <dgm:spPr/>
      <dgm:t>
        <a:bodyPr/>
        <a:lstStyle/>
        <a:p>
          <a:pPr algn="ctr"/>
          <a:endParaRPr lang="en-US"/>
        </a:p>
      </dgm:t>
    </dgm:pt>
    <dgm:pt modelId="{1F1F444D-CA67-49C6-82AA-8D7F1CE593AC}" type="sibTrans" cxnId="{B62EB495-649B-4FC4-A08B-CED98CF95279}">
      <dgm:prSet/>
      <dgm:spPr/>
      <dgm:t>
        <a:bodyPr/>
        <a:lstStyle/>
        <a:p>
          <a:pPr algn="ctr"/>
          <a:endParaRPr lang="en-US"/>
        </a:p>
      </dgm:t>
    </dgm:pt>
    <dgm:pt modelId="{80B96989-CA44-4BB9-8F42-38B091DF9ED8}">
      <dgm:prSet phldrT="[Text]" custT="1"/>
      <dgm:spPr/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  <a:latin typeface="Arial Rounded MT Bold" panose="020F0704030504030204" pitchFamily="34" charset="0"/>
            </a:rPr>
            <a:t>Financial Need</a:t>
          </a:r>
        </a:p>
      </dgm:t>
    </dgm:pt>
    <dgm:pt modelId="{3CE51AF0-EA48-423E-97D3-AC3ECE669A87}" type="parTrans" cxnId="{88E3458C-8E0A-44EC-9AA6-16018F28AFA8}">
      <dgm:prSet/>
      <dgm:spPr/>
      <dgm:t>
        <a:bodyPr/>
        <a:lstStyle/>
        <a:p>
          <a:pPr algn="ctr"/>
          <a:endParaRPr lang="en-US"/>
        </a:p>
      </dgm:t>
    </dgm:pt>
    <dgm:pt modelId="{5DA41273-74DF-4778-B669-08C2ECE68919}" type="sibTrans" cxnId="{88E3458C-8E0A-44EC-9AA6-16018F28AFA8}">
      <dgm:prSet/>
      <dgm:spPr/>
      <dgm:t>
        <a:bodyPr/>
        <a:lstStyle/>
        <a:p>
          <a:pPr algn="ctr"/>
          <a:endParaRPr lang="en-US"/>
        </a:p>
      </dgm:t>
    </dgm:pt>
    <dgm:pt modelId="{D4D1D843-5F83-4CED-B5EF-9B73AA2D86A6}" type="pres">
      <dgm:prSet presAssocID="{1678E330-6665-48A0-9C88-C355BB8BF364}" presName="linearFlow" presStyleCnt="0">
        <dgm:presLayoutVars>
          <dgm:dir/>
          <dgm:resizeHandles val="exact"/>
        </dgm:presLayoutVars>
      </dgm:prSet>
      <dgm:spPr/>
    </dgm:pt>
    <dgm:pt modelId="{2F46ABE8-8FC7-4D8B-BE63-22ABE18BED28}" type="pres">
      <dgm:prSet presAssocID="{149723C7-AA73-41F1-94B3-F48832E6598D}" presName="node" presStyleLbl="node1" presStyleIdx="0" presStyleCnt="3" custScaleX="189011" custScaleY="138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C0627-002A-4562-A4F5-EE15F1034755}" type="pres">
      <dgm:prSet presAssocID="{23089FF8-5B21-4F4E-8742-76F96360F801}" presName="spacerL" presStyleCnt="0"/>
      <dgm:spPr/>
    </dgm:pt>
    <dgm:pt modelId="{60DC4A49-5D12-4991-BC81-964AF7BFCEBD}" type="pres">
      <dgm:prSet presAssocID="{23089FF8-5B21-4F4E-8742-76F96360F801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75370B8F-2275-44EA-8B1C-C29872324C6F}" type="pres">
      <dgm:prSet presAssocID="{23089FF8-5B21-4F4E-8742-76F96360F801}" presName="spacerR" presStyleCnt="0"/>
      <dgm:spPr/>
    </dgm:pt>
    <dgm:pt modelId="{26370D92-8ABF-4A4B-BD07-247305E82FFF}" type="pres">
      <dgm:prSet presAssocID="{23F646FA-F5C2-453F-BEFA-EDD5DCD5EBE1}" presName="node" presStyleLbl="node1" presStyleIdx="1" presStyleCnt="3" custScaleX="164563" custScaleY="142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D8BE9-A2E2-4DF3-8110-EECBE981A075}" type="pres">
      <dgm:prSet presAssocID="{1F1F444D-CA67-49C6-82AA-8D7F1CE593AC}" presName="spacerL" presStyleCnt="0"/>
      <dgm:spPr/>
    </dgm:pt>
    <dgm:pt modelId="{79C1C971-9E33-4BDD-B1C6-AA206297FB34}" type="pres">
      <dgm:prSet presAssocID="{1F1F444D-CA67-49C6-82AA-8D7F1CE593A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9CB3532-FC0B-4726-BC25-38F2EBCAA0B5}" type="pres">
      <dgm:prSet presAssocID="{1F1F444D-CA67-49C6-82AA-8D7F1CE593AC}" presName="spacerR" presStyleCnt="0"/>
      <dgm:spPr/>
    </dgm:pt>
    <dgm:pt modelId="{09E67BF8-1538-42A9-AF49-244F7D3866AB}" type="pres">
      <dgm:prSet presAssocID="{80B96989-CA44-4BB9-8F42-38B091DF9ED8}" presName="node" presStyleLbl="node1" presStyleIdx="2" presStyleCnt="3" custScaleX="165484" custScaleY="142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334CFC-3CCD-41A8-95CE-BE2F3C1B7F42}" type="presOf" srcId="{1F1F444D-CA67-49C6-82AA-8D7F1CE593AC}" destId="{79C1C971-9E33-4BDD-B1C6-AA206297FB34}" srcOrd="0" destOrd="0" presId="urn:microsoft.com/office/officeart/2005/8/layout/equation1"/>
    <dgm:cxn modelId="{00A6A409-B048-4DD0-A7D2-EB98ABF8E0CD}" type="presOf" srcId="{149723C7-AA73-41F1-94B3-F48832E6598D}" destId="{2F46ABE8-8FC7-4D8B-BE63-22ABE18BED28}" srcOrd="0" destOrd="0" presId="urn:microsoft.com/office/officeart/2005/8/layout/equation1"/>
    <dgm:cxn modelId="{D41D3FF8-60BA-4F60-9B9E-8E290A438CF5}" type="presOf" srcId="{23F646FA-F5C2-453F-BEFA-EDD5DCD5EBE1}" destId="{26370D92-8ABF-4A4B-BD07-247305E82FFF}" srcOrd="0" destOrd="0" presId="urn:microsoft.com/office/officeart/2005/8/layout/equation1"/>
    <dgm:cxn modelId="{F341FE0F-BB86-4E06-8B90-4BECB082E42D}" type="presOf" srcId="{23089FF8-5B21-4F4E-8742-76F96360F801}" destId="{60DC4A49-5D12-4991-BC81-964AF7BFCEBD}" srcOrd="0" destOrd="0" presId="urn:microsoft.com/office/officeart/2005/8/layout/equation1"/>
    <dgm:cxn modelId="{0BB1C42E-F47A-4376-9FF3-57D0313EB046}" srcId="{1678E330-6665-48A0-9C88-C355BB8BF364}" destId="{149723C7-AA73-41F1-94B3-F48832E6598D}" srcOrd="0" destOrd="0" parTransId="{DE152AB7-9A43-472A-9872-30A6ADD7874F}" sibTransId="{23089FF8-5B21-4F4E-8742-76F96360F801}"/>
    <dgm:cxn modelId="{529C6BDC-8A52-4DAF-8029-2472FD74B760}" type="presOf" srcId="{1678E330-6665-48A0-9C88-C355BB8BF364}" destId="{D4D1D843-5F83-4CED-B5EF-9B73AA2D86A6}" srcOrd="0" destOrd="0" presId="urn:microsoft.com/office/officeart/2005/8/layout/equation1"/>
    <dgm:cxn modelId="{47D5E0B6-64BD-46D1-B966-B5A3ED6D8612}" type="presOf" srcId="{80B96989-CA44-4BB9-8F42-38B091DF9ED8}" destId="{09E67BF8-1538-42A9-AF49-244F7D3866AB}" srcOrd="0" destOrd="0" presId="urn:microsoft.com/office/officeart/2005/8/layout/equation1"/>
    <dgm:cxn modelId="{B62EB495-649B-4FC4-A08B-CED98CF95279}" srcId="{1678E330-6665-48A0-9C88-C355BB8BF364}" destId="{23F646FA-F5C2-453F-BEFA-EDD5DCD5EBE1}" srcOrd="1" destOrd="0" parTransId="{915750A6-88A6-4207-9714-9FCBB5107F05}" sibTransId="{1F1F444D-CA67-49C6-82AA-8D7F1CE593AC}"/>
    <dgm:cxn modelId="{88E3458C-8E0A-44EC-9AA6-16018F28AFA8}" srcId="{1678E330-6665-48A0-9C88-C355BB8BF364}" destId="{80B96989-CA44-4BB9-8F42-38B091DF9ED8}" srcOrd="2" destOrd="0" parTransId="{3CE51AF0-EA48-423E-97D3-AC3ECE669A87}" sibTransId="{5DA41273-74DF-4778-B669-08C2ECE68919}"/>
    <dgm:cxn modelId="{62272573-4D87-4B6E-A149-57C0A61BF267}" type="presParOf" srcId="{D4D1D843-5F83-4CED-B5EF-9B73AA2D86A6}" destId="{2F46ABE8-8FC7-4D8B-BE63-22ABE18BED28}" srcOrd="0" destOrd="0" presId="urn:microsoft.com/office/officeart/2005/8/layout/equation1"/>
    <dgm:cxn modelId="{8AE7B507-43F1-4CA5-B13C-33328A89DFCB}" type="presParOf" srcId="{D4D1D843-5F83-4CED-B5EF-9B73AA2D86A6}" destId="{CD8C0627-002A-4562-A4F5-EE15F1034755}" srcOrd="1" destOrd="0" presId="urn:microsoft.com/office/officeart/2005/8/layout/equation1"/>
    <dgm:cxn modelId="{690C7D08-B331-49A4-93FC-C8359EDE782E}" type="presParOf" srcId="{D4D1D843-5F83-4CED-B5EF-9B73AA2D86A6}" destId="{60DC4A49-5D12-4991-BC81-964AF7BFCEBD}" srcOrd="2" destOrd="0" presId="urn:microsoft.com/office/officeart/2005/8/layout/equation1"/>
    <dgm:cxn modelId="{7DD60E69-CE25-4300-81B4-295287EABB19}" type="presParOf" srcId="{D4D1D843-5F83-4CED-B5EF-9B73AA2D86A6}" destId="{75370B8F-2275-44EA-8B1C-C29872324C6F}" srcOrd="3" destOrd="0" presId="urn:microsoft.com/office/officeart/2005/8/layout/equation1"/>
    <dgm:cxn modelId="{12DF8FE3-06D1-4FA6-8FCD-B6BB643C89F0}" type="presParOf" srcId="{D4D1D843-5F83-4CED-B5EF-9B73AA2D86A6}" destId="{26370D92-8ABF-4A4B-BD07-247305E82FFF}" srcOrd="4" destOrd="0" presId="urn:microsoft.com/office/officeart/2005/8/layout/equation1"/>
    <dgm:cxn modelId="{9DB73030-9B43-4F54-B7EC-5AD1DA435854}" type="presParOf" srcId="{D4D1D843-5F83-4CED-B5EF-9B73AA2D86A6}" destId="{2E1D8BE9-A2E2-4DF3-8110-EECBE981A075}" srcOrd="5" destOrd="0" presId="urn:microsoft.com/office/officeart/2005/8/layout/equation1"/>
    <dgm:cxn modelId="{2BE4CE8D-730B-45FA-B6CD-0C5BEC5E11BB}" type="presParOf" srcId="{D4D1D843-5F83-4CED-B5EF-9B73AA2D86A6}" destId="{79C1C971-9E33-4BDD-B1C6-AA206297FB34}" srcOrd="6" destOrd="0" presId="urn:microsoft.com/office/officeart/2005/8/layout/equation1"/>
    <dgm:cxn modelId="{48F71734-2152-46E1-BC0E-0226A19EE731}" type="presParOf" srcId="{D4D1D843-5F83-4CED-B5EF-9B73AA2D86A6}" destId="{39CB3532-FC0B-4726-BC25-38F2EBCAA0B5}" srcOrd="7" destOrd="0" presId="urn:microsoft.com/office/officeart/2005/8/layout/equation1"/>
    <dgm:cxn modelId="{5856C947-C1AF-4636-9066-2620E2BF7871}" type="presParOf" srcId="{D4D1D843-5F83-4CED-B5EF-9B73AA2D86A6}" destId="{09E67BF8-1538-42A9-AF49-244F7D3866A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9D5549-96F7-46AF-A21B-DB638B47285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B10B95-12E2-42CD-896C-D8AA9586DE97}">
      <dgm:prSet/>
      <dgm:spPr/>
      <dgm:t>
        <a:bodyPr/>
        <a:lstStyle/>
        <a:p>
          <a:pPr rtl="0"/>
          <a:r>
            <a:rPr lang="en-US" b="1" baseline="0" dirty="0"/>
            <a:t>Cal Grants: A, B, </a:t>
          </a:r>
          <a:r>
            <a:rPr lang="en-US" b="1" baseline="0" dirty="0" smtClean="0"/>
            <a:t>C</a:t>
          </a:r>
        </a:p>
        <a:p>
          <a:pPr rtl="0"/>
          <a:r>
            <a:rPr lang="en-US" b="1" baseline="0" dirty="0" smtClean="0"/>
            <a:t>Middle Class Scholarship</a:t>
          </a:r>
          <a:endParaRPr lang="en-US" b="1" baseline="0" dirty="0"/>
        </a:p>
        <a:p>
          <a:pPr rtl="0"/>
          <a:r>
            <a:rPr lang="en-US" b="1" baseline="0" dirty="0"/>
            <a:t>CA College Promise Grant  </a:t>
          </a:r>
          <a:endParaRPr lang="en-US" dirty="0"/>
        </a:p>
      </dgm:t>
    </dgm:pt>
    <dgm:pt modelId="{B6518439-E640-48F2-8EAE-E642D7ADC5E7}" type="parTrans" cxnId="{447B7E27-12F5-4E96-B4AA-F26BEA3E140B}">
      <dgm:prSet/>
      <dgm:spPr/>
      <dgm:t>
        <a:bodyPr/>
        <a:lstStyle/>
        <a:p>
          <a:endParaRPr lang="en-US"/>
        </a:p>
      </dgm:t>
    </dgm:pt>
    <dgm:pt modelId="{23B54D33-9CFE-42B8-8CAC-19C460FE4665}" type="sibTrans" cxnId="{447B7E27-12F5-4E96-B4AA-F26BEA3E140B}">
      <dgm:prSet/>
      <dgm:spPr/>
      <dgm:t>
        <a:bodyPr/>
        <a:lstStyle/>
        <a:p>
          <a:endParaRPr lang="en-US"/>
        </a:p>
      </dgm:t>
    </dgm:pt>
    <dgm:pt modelId="{709BA1D8-2BF4-4CC9-8E57-9AEFF961CC77}">
      <dgm:prSet/>
      <dgm:spPr/>
      <dgm:t>
        <a:bodyPr/>
        <a:lstStyle/>
        <a:p>
          <a:pPr rtl="0"/>
          <a:r>
            <a:rPr lang="en-US" b="1" baseline="0" dirty="0"/>
            <a:t>Institutional Grant</a:t>
          </a:r>
        </a:p>
      </dgm:t>
    </dgm:pt>
    <dgm:pt modelId="{CEB1E2A3-8DF3-4D85-A9C4-4177418DF07A}" type="parTrans" cxnId="{60E82A9E-44A0-4C31-9342-B49F30822E96}">
      <dgm:prSet/>
      <dgm:spPr/>
      <dgm:t>
        <a:bodyPr/>
        <a:lstStyle/>
        <a:p>
          <a:endParaRPr lang="en-US"/>
        </a:p>
      </dgm:t>
    </dgm:pt>
    <dgm:pt modelId="{68E15D18-5D06-4A67-9A18-47410E492486}" type="sibTrans" cxnId="{60E82A9E-44A0-4C31-9342-B49F30822E96}">
      <dgm:prSet/>
      <dgm:spPr/>
      <dgm:t>
        <a:bodyPr/>
        <a:lstStyle/>
        <a:p>
          <a:endParaRPr lang="en-US"/>
        </a:p>
      </dgm:t>
    </dgm:pt>
    <dgm:pt modelId="{FD500BAA-1A77-43EB-BE53-C73AEEA779B5}" type="pres">
      <dgm:prSet presAssocID="{9B9D5549-96F7-46AF-A21B-DB638B472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E2CD3-4494-4B7B-AC39-016E5B96859D}" type="pres">
      <dgm:prSet presAssocID="{D2B10B95-12E2-42CD-896C-D8AA9586DE97}" presName="parentText" presStyleLbl="node1" presStyleIdx="0" presStyleCnt="2" custLinFactNeighborX="49" custLinFactNeighborY="-241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A265D-1368-486C-AEBA-FB5653D1ABD7}" type="pres">
      <dgm:prSet presAssocID="{23B54D33-9CFE-42B8-8CAC-19C460FE4665}" presName="spacer" presStyleCnt="0"/>
      <dgm:spPr/>
    </dgm:pt>
    <dgm:pt modelId="{3F77FCDB-C8C6-4417-8A47-C823F3F2320E}" type="pres">
      <dgm:prSet presAssocID="{709BA1D8-2BF4-4CC9-8E57-9AEFF961CC7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7B7E27-12F5-4E96-B4AA-F26BEA3E140B}" srcId="{9B9D5549-96F7-46AF-A21B-DB638B472854}" destId="{D2B10B95-12E2-42CD-896C-D8AA9586DE97}" srcOrd="0" destOrd="0" parTransId="{B6518439-E640-48F2-8EAE-E642D7ADC5E7}" sibTransId="{23B54D33-9CFE-42B8-8CAC-19C460FE4665}"/>
    <dgm:cxn modelId="{A8C0F567-9687-403F-8DD1-0A9B09EEE99C}" type="presOf" srcId="{D2B10B95-12E2-42CD-896C-D8AA9586DE97}" destId="{D9DE2CD3-4494-4B7B-AC39-016E5B96859D}" srcOrd="0" destOrd="0" presId="urn:microsoft.com/office/officeart/2005/8/layout/vList2"/>
    <dgm:cxn modelId="{60E82A9E-44A0-4C31-9342-B49F30822E96}" srcId="{9B9D5549-96F7-46AF-A21B-DB638B472854}" destId="{709BA1D8-2BF4-4CC9-8E57-9AEFF961CC77}" srcOrd="1" destOrd="0" parTransId="{CEB1E2A3-8DF3-4D85-A9C4-4177418DF07A}" sibTransId="{68E15D18-5D06-4A67-9A18-47410E492486}"/>
    <dgm:cxn modelId="{08F34D69-E8AC-4D7A-83AF-74372C8875E6}" type="presOf" srcId="{9B9D5549-96F7-46AF-A21B-DB638B472854}" destId="{FD500BAA-1A77-43EB-BE53-C73AEEA779B5}" srcOrd="0" destOrd="0" presId="urn:microsoft.com/office/officeart/2005/8/layout/vList2"/>
    <dgm:cxn modelId="{2844E2EB-1820-4DE7-B84C-4BC3E5EE6B99}" type="presOf" srcId="{709BA1D8-2BF4-4CC9-8E57-9AEFF961CC77}" destId="{3F77FCDB-C8C6-4417-8A47-C823F3F2320E}" srcOrd="0" destOrd="0" presId="urn:microsoft.com/office/officeart/2005/8/layout/vList2"/>
    <dgm:cxn modelId="{66BF6339-F629-439A-9057-DECDFC4A2887}" type="presParOf" srcId="{FD500BAA-1A77-43EB-BE53-C73AEEA779B5}" destId="{D9DE2CD3-4494-4B7B-AC39-016E5B96859D}" srcOrd="0" destOrd="0" presId="urn:microsoft.com/office/officeart/2005/8/layout/vList2"/>
    <dgm:cxn modelId="{ED2A3B41-13F6-42B5-A5BF-F8BAFBF18543}" type="presParOf" srcId="{FD500BAA-1A77-43EB-BE53-C73AEEA779B5}" destId="{0ABA265D-1368-486C-AEBA-FB5653D1ABD7}" srcOrd="1" destOrd="0" presId="urn:microsoft.com/office/officeart/2005/8/layout/vList2"/>
    <dgm:cxn modelId="{F10C560A-2476-404A-9C0C-3B8D99FF9C07}" type="presParOf" srcId="{FD500BAA-1A77-43EB-BE53-C73AEEA779B5}" destId="{3F77FCDB-C8C6-4417-8A47-C823F3F232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866B34-3D6A-4F85-9605-A3285941F58B}" type="doc">
      <dgm:prSet loTypeId="urn:microsoft.com/office/officeart/2005/8/layout/funnel1" loCatId="process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F9E6D12A-2572-40DD-9E8E-EE50546B69B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Income</a:t>
          </a:r>
        </a:p>
      </dgm:t>
    </dgm:pt>
    <dgm:pt modelId="{C8DBD129-A354-4A12-9F8C-F23A7512C87D}" type="parTrans" cxnId="{3BBB25CD-476E-424C-B7F7-E9F0C8A3D2FC}">
      <dgm:prSet/>
      <dgm:spPr/>
      <dgm:t>
        <a:bodyPr/>
        <a:lstStyle/>
        <a:p>
          <a:endParaRPr lang="en-US"/>
        </a:p>
      </dgm:t>
    </dgm:pt>
    <dgm:pt modelId="{FFE9C94D-8FBF-4283-B631-F5C673481439}" type="sibTrans" cxnId="{3BBB25CD-476E-424C-B7F7-E9F0C8A3D2FC}">
      <dgm:prSet/>
      <dgm:spPr/>
      <dgm:t>
        <a:bodyPr/>
        <a:lstStyle/>
        <a:p>
          <a:endParaRPr lang="en-US"/>
        </a:p>
      </dgm:t>
    </dgm:pt>
    <dgm:pt modelId="{2FC8B35D-0555-4E42-AA42-F3D41F0BB918}">
      <dgm:prSet phldrT="[Text]"/>
      <dgm:spPr/>
      <dgm:t>
        <a:bodyPr/>
        <a:lstStyle/>
        <a:p>
          <a:r>
            <a:rPr lang="en-US" dirty="0"/>
            <a:t>Cal Grants A, B, &amp; C</a:t>
          </a:r>
        </a:p>
      </dgm:t>
    </dgm:pt>
    <dgm:pt modelId="{97F01C6A-2032-4E28-8BFE-8F0D554A54FE}" type="parTrans" cxnId="{8F5D75DB-F59F-428D-904C-E0F68651F4B4}">
      <dgm:prSet/>
      <dgm:spPr/>
      <dgm:t>
        <a:bodyPr/>
        <a:lstStyle/>
        <a:p>
          <a:endParaRPr lang="en-US"/>
        </a:p>
      </dgm:t>
    </dgm:pt>
    <dgm:pt modelId="{EA2B7555-46E9-42C0-AE41-CCABB4B265B4}" type="sibTrans" cxnId="{8F5D75DB-F59F-428D-904C-E0F68651F4B4}">
      <dgm:prSet/>
      <dgm:spPr/>
      <dgm:t>
        <a:bodyPr/>
        <a:lstStyle/>
        <a:p>
          <a:endParaRPr lang="en-US"/>
        </a:p>
      </dgm:t>
    </dgm:pt>
    <dgm:pt modelId="{B05FFB5D-C017-47CF-BEAC-C7C333E0222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dirty="0"/>
            <a:t>GPA</a:t>
          </a:r>
        </a:p>
      </dgm:t>
    </dgm:pt>
    <dgm:pt modelId="{2AEA886C-4D7B-443E-A241-F272FED82472}" type="parTrans" cxnId="{13B62248-4308-4B71-931F-BA1DA4511B64}">
      <dgm:prSet/>
      <dgm:spPr/>
      <dgm:t>
        <a:bodyPr/>
        <a:lstStyle/>
        <a:p>
          <a:endParaRPr lang="en-US"/>
        </a:p>
      </dgm:t>
    </dgm:pt>
    <dgm:pt modelId="{C4C76B45-9D67-4EDF-B68C-BA6132D35795}" type="sibTrans" cxnId="{13B62248-4308-4B71-931F-BA1DA4511B64}">
      <dgm:prSet/>
      <dgm:spPr/>
      <dgm:t>
        <a:bodyPr/>
        <a:lstStyle/>
        <a:p>
          <a:endParaRPr lang="en-US"/>
        </a:p>
      </dgm:t>
    </dgm:pt>
    <dgm:pt modelId="{96A51B2A-A1A7-4767-8F91-5E99B62886DD}">
      <dgm:prSet phldrT="[Text]" custT="1"/>
      <dgm:spPr/>
      <dgm:t>
        <a:bodyPr/>
        <a:lstStyle/>
        <a:p>
          <a:r>
            <a:rPr lang="en-US" sz="2000" dirty="0"/>
            <a:t>Degree/License Pursued</a:t>
          </a:r>
          <a:endParaRPr lang="en-US" sz="1000" dirty="0"/>
        </a:p>
      </dgm:t>
    </dgm:pt>
    <dgm:pt modelId="{E186BFE8-075B-464B-8DEC-EE08DFD0B734}" type="parTrans" cxnId="{002C1AE9-9856-4EF8-9660-8D0BA9A0EFDE}">
      <dgm:prSet/>
      <dgm:spPr/>
      <dgm:t>
        <a:bodyPr/>
        <a:lstStyle/>
        <a:p>
          <a:endParaRPr lang="en-US"/>
        </a:p>
      </dgm:t>
    </dgm:pt>
    <dgm:pt modelId="{C4731852-8216-4E71-81A0-7C831887F439}" type="sibTrans" cxnId="{002C1AE9-9856-4EF8-9660-8D0BA9A0EFDE}">
      <dgm:prSet/>
      <dgm:spPr/>
      <dgm:t>
        <a:bodyPr/>
        <a:lstStyle/>
        <a:p>
          <a:endParaRPr lang="en-US"/>
        </a:p>
      </dgm:t>
    </dgm:pt>
    <dgm:pt modelId="{4F22E985-699D-464D-ADE7-A16A9C5AA8CF}" type="pres">
      <dgm:prSet presAssocID="{3C866B34-3D6A-4F85-9605-A3285941F58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CBA83-A657-4A8B-A019-6996BD88A9E3}" type="pres">
      <dgm:prSet presAssocID="{3C866B34-3D6A-4F85-9605-A3285941F58B}" presName="ellipse" presStyleLbl="trBgShp" presStyleIdx="0" presStyleCnt="1"/>
      <dgm:spPr/>
    </dgm:pt>
    <dgm:pt modelId="{C61FEAD8-C351-4FBE-B7A8-38881CBAA41A}" type="pres">
      <dgm:prSet presAssocID="{3C866B34-3D6A-4F85-9605-A3285941F58B}" presName="arrow1" presStyleLbl="fgShp" presStyleIdx="0" presStyleCnt="1"/>
      <dgm:spPr/>
    </dgm:pt>
    <dgm:pt modelId="{654D126A-255C-487B-864D-6EBF13AB1F42}" type="pres">
      <dgm:prSet presAssocID="{3C866B34-3D6A-4F85-9605-A3285941F58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5ECE4-1248-4878-98BE-92B76C918494}" type="pres">
      <dgm:prSet presAssocID="{B05FFB5D-C017-47CF-BEAC-C7C333E0222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8D26B-3388-47B1-A83F-39C0A764E574}" type="pres">
      <dgm:prSet presAssocID="{96A51B2A-A1A7-4767-8F91-5E99B62886D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D9AC9-C413-46D6-A657-9046D2E4FF30}" type="pres">
      <dgm:prSet presAssocID="{2FC8B35D-0555-4E42-AA42-F3D41F0BB918}" presName="item3" presStyleLbl="node1" presStyleIdx="2" presStyleCnt="3" custScaleX="106503" custScaleY="101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E370F-9850-42E4-B86E-570244956CE2}" type="pres">
      <dgm:prSet presAssocID="{3C866B34-3D6A-4F85-9605-A3285941F58B}" presName="funnel" presStyleLbl="trAlignAcc1" presStyleIdx="0" presStyleCnt="1"/>
      <dgm:spPr>
        <a:solidFill>
          <a:schemeClr val="accent2">
            <a:lumMod val="60000"/>
            <a:lumOff val="40000"/>
            <a:alpha val="40000"/>
          </a:schemeClr>
        </a:solidFill>
      </dgm:spPr>
    </dgm:pt>
  </dgm:ptLst>
  <dgm:cxnLst>
    <dgm:cxn modelId="{B134E9B9-E656-4B04-A56E-7CA378FE8928}" type="presOf" srcId="{2FC8B35D-0555-4E42-AA42-F3D41F0BB918}" destId="{654D126A-255C-487B-864D-6EBF13AB1F42}" srcOrd="0" destOrd="0" presId="urn:microsoft.com/office/officeart/2005/8/layout/funnel1"/>
    <dgm:cxn modelId="{8F5D75DB-F59F-428D-904C-E0F68651F4B4}" srcId="{3C866B34-3D6A-4F85-9605-A3285941F58B}" destId="{2FC8B35D-0555-4E42-AA42-F3D41F0BB918}" srcOrd="3" destOrd="0" parTransId="{97F01C6A-2032-4E28-8BFE-8F0D554A54FE}" sibTransId="{EA2B7555-46E9-42C0-AE41-CCABB4B265B4}"/>
    <dgm:cxn modelId="{7A471F5D-BC91-40DC-9180-CB7BDF48D84C}" type="presOf" srcId="{F9E6D12A-2572-40DD-9E8E-EE50546B69B9}" destId="{C15D9AC9-C413-46D6-A657-9046D2E4FF30}" srcOrd="0" destOrd="0" presId="urn:microsoft.com/office/officeart/2005/8/layout/funnel1"/>
    <dgm:cxn modelId="{8D0B91BD-AC8B-45A6-9E9A-0AFADF94A966}" type="presOf" srcId="{B05FFB5D-C017-47CF-BEAC-C7C333E02223}" destId="{BB08D26B-3388-47B1-A83F-39C0A764E574}" srcOrd="0" destOrd="0" presId="urn:microsoft.com/office/officeart/2005/8/layout/funnel1"/>
    <dgm:cxn modelId="{25C19C2A-2B69-45E7-B876-671DE3EAFAA1}" type="presOf" srcId="{3C866B34-3D6A-4F85-9605-A3285941F58B}" destId="{4F22E985-699D-464D-ADE7-A16A9C5AA8CF}" srcOrd="0" destOrd="0" presId="urn:microsoft.com/office/officeart/2005/8/layout/funnel1"/>
    <dgm:cxn modelId="{002C1AE9-9856-4EF8-9660-8D0BA9A0EFDE}" srcId="{3C866B34-3D6A-4F85-9605-A3285941F58B}" destId="{96A51B2A-A1A7-4767-8F91-5E99B62886DD}" srcOrd="2" destOrd="0" parTransId="{E186BFE8-075B-464B-8DEC-EE08DFD0B734}" sibTransId="{C4731852-8216-4E71-81A0-7C831887F439}"/>
    <dgm:cxn modelId="{3BBB25CD-476E-424C-B7F7-E9F0C8A3D2FC}" srcId="{3C866B34-3D6A-4F85-9605-A3285941F58B}" destId="{F9E6D12A-2572-40DD-9E8E-EE50546B69B9}" srcOrd="0" destOrd="0" parTransId="{C8DBD129-A354-4A12-9F8C-F23A7512C87D}" sibTransId="{FFE9C94D-8FBF-4283-B631-F5C673481439}"/>
    <dgm:cxn modelId="{13B62248-4308-4B71-931F-BA1DA4511B64}" srcId="{3C866B34-3D6A-4F85-9605-A3285941F58B}" destId="{B05FFB5D-C017-47CF-BEAC-C7C333E02223}" srcOrd="1" destOrd="0" parTransId="{2AEA886C-4D7B-443E-A241-F272FED82472}" sibTransId="{C4C76B45-9D67-4EDF-B68C-BA6132D35795}"/>
    <dgm:cxn modelId="{85AA2D7F-D08C-4912-861C-1E352C0C659F}" type="presOf" srcId="{96A51B2A-A1A7-4767-8F91-5E99B62886DD}" destId="{C5D5ECE4-1248-4878-98BE-92B76C918494}" srcOrd="0" destOrd="0" presId="urn:microsoft.com/office/officeart/2005/8/layout/funnel1"/>
    <dgm:cxn modelId="{9C392F85-882D-4A7D-B1DC-6C094DB156A4}" type="presParOf" srcId="{4F22E985-699D-464D-ADE7-A16A9C5AA8CF}" destId="{91DCBA83-A657-4A8B-A019-6996BD88A9E3}" srcOrd="0" destOrd="0" presId="urn:microsoft.com/office/officeart/2005/8/layout/funnel1"/>
    <dgm:cxn modelId="{1896870C-20A9-4AD9-96D0-91801C157A0F}" type="presParOf" srcId="{4F22E985-699D-464D-ADE7-A16A9C5AA8CF}" destId="{C61FEAD8-C351-4FBE-B7A8-38881CBAA41A}" srcOrd="1" destOrd="0" presId="urn:microsoft.com/office/officeart/2005/8/layout/funnel1"/>
    <dgm:cxn modelId="{4E7B35DF-2771-4860-B133-8B7E0E32FC5F}" type="presParOf" srcId="{4F22E985-699D-464D-ADE7-A16A9C5AA8CF}" destId="{654D126A-255C-487B-864D-6EBF13AB1F42}" srcOrd="2" destOrd="0" presId="urn:microsoft.com/office/officeart/2005/8/layout/funnel1"/>
    <dgm:cxn modelId="{26C0C5DD-2BE0-4FB4-98E1-EC1FD496F0BA}" type="presParOf" srcId="{4F22E985-699D-464D-ADE7-A16A9C5AA8CF}" destId="{C5D5ECE4-1248-4878-98BE-92B76C918494}" srcOrd="3" destOrd="0" presId="urn:microsoft.com/office/officeart/2005/8/layout/funnel1"/>
    <dgm:cxn modelId="{C8BE4E94-F511-4D27-BFEE-51276D8A1B6F}" type="presParOf" srcId="{4F22E985-699D-464D-ADE7-A16A9C5AA8CF}" destId="{BB08D26B-3388-47B1-A83F-39C0A764E574}" srcOrd="4" destOrd="0" presId="urn:microsoft.com/office/officeart/2005/8/layout/funnel1"/>
    <dgm:cxn modelId="{A5027313-FECA-4C9F-97C4-93FF93600F0C}" type="presParOf" srcId="{4F22E985-699D-464D-ADE7-A16A9C5AA8CF}" destId="{C15D9AC9-C413-46D6-A657-9046D2E4FF30}" srcOrd="5" destOrd="0" presId="urn:microsoft.com/office/officeart/2005/8/layout/funnel1"/>
    <dgm:cxn modelId="{AAA27DAD-AA07-4307-98CC-C306C884095D}" type="presParOf" srcId="{4F22E985-699D-464D-ADE7-A16A9C5AA8CF}" destId="{F89E370F-9850-42E4-B86E-570244956C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6F4670-1C0D-44E5-8741-53B893DD2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3A062-B2DA-4EF8-86A9-73A803FE5923}">
      <dgm:prSet phldrT="[Text]" custT="1"/>
      <dgm:spPr/>
      <dgm:t>
        <a:bodyPr/>
        <a:lstStyle/>
        <a:p>
          <a:pPr algn="ctr"/>
          <a:r>
            <a:rPr lang="en-US" sz="4400" dirty="0"/>
            <a:t>Deadline March 2nd</a:t>
          </a:r>
        </a:p>
      </dgm:t>
    </dgm:pt>
    <dgm:pt modelId="{4F6BF379-FB8C-461E-B73B-D48BCD012A34}" type="parTrans" cxnId="{C8F28C7D-43F0-4E1C-A470-0F1BD3184190}">
      <dgm:prSet/>
      <dgm:spPr/>
      <dgm:t>
        <a:bodyPr/>
        <a:lstStyle/>
        <a:p>
          <a:endParaRPr lang="en-US"/>
        </a:p>
      </dgm:t>
    </dgm:pt>
    <dgm:pt modelId="{C6E3B9A6-F042-4441-BC7C-7A951860A7D1}" type="sibTrans" cxnId="{C8F28C7D-43F0-4E1C-A470-0F1BD3184190}">
      <dgm:prSet/>
      <dgm:spPr/>
      <dgm:t>
        <a:bodyPr/>
        <a:lstStyle/>
        <a:p>
          <a:endParaRPr lang="en-US"/>
        </a:p>
      </dgm:t>
    </dgm:pt>
    <dgm:pt modelId="{B6954954-12C0-49B3-8C07-46DE246C1010}">
      <dgm:prSet/>
      <dgm:spPr/>
      <dgm:t>
        <a:bodyPr/>
        <a:lstStyle/>
        <a:p>
          <a:endParaRPr lang="en-US"/>
        </a:p>
      </dgm:t>
    </dgm:pt>
    <dgm:pt modelId="{7392417E-A798-4661-81CC-09B25C105977}" type="parTrans" cxnId="{8FAF577F-BF12-4358-A561-3C2577C560D6}">
      <dgm:prSet/>
      <dgm:spPr/>
      <dgm:t>
        <a:bodyPr/>
        <a:lstStyle/>
        <a:p>
          <a:endParaRPr lang="en-US"/>
        </a:p>
      </dgm:t>
    </dgm:pt>
    <dgm:pt modelId="{0200713A-D3D7-423E-835E-50CC63846C19}" type="sibTrans" cxnId="{8FAF577F-BF12-4358-A561-3C2577C560D6}">
      <dgm:prSet/>
      <dgm:spPr/>
      <dgm:t>
        <a:bodyPr/>
        <a:lstStyle/>
        <a:p>
          <a:endParaRPr lang="en-US"/>
        </a:p>
      </dgm:t>
    </dgm:pt>
    <dgm:pt modelId="{BC19F177-EFBD-4C53-9C2F-EB1558DAC111}" type="pres">
      <dgm:prSet presAssocID="{4B6F4670-1C0D-44E5-8741-53B893DD26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D9669-FA0F-4973-A8C0-0882E9D4B844}" type="pres">
      <dgm:prSet presAssocID="{B6954954-12C0-49B3-8C07-46DE246C10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3BF56-5608-48EC-A142-F368BAA793C3}" type="pres">
      <dgm:prSet presAssocID="{0200713A-D3D7-423E-835E-50CC63846C19}" presName="spacer" presStyleCnt="0"/>
      <dgm:spPr/>
    </dgm:pt>
    <dgm:pt modelId="{B948A0CC-ABA0-457A-B58F-69345D9D9EC8}" type="pres">
      <dgm:prSet presAssocID="{8CE3A062-B2DA-4EF8-86A9-73A803FE5923}" presName="parentText" presStyleLbl="node1" presStyleIdx="1" presStyleCnt="2" custLinFactNeighborX="-274" custLinFactNeighborY="713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C9D4B-AA56-470D-8C83-BF0B47022C61}" type="presOf" srcId="{4B6F4670-1C0D-44E5-8741-53B893DD26DA}" destId="{BC19F177-EFBD-4C53-9C2F-EB1558DAC111}" srcOrd="0" destOrd="0" presId="urn:microsoft.com/office/officeart/2005/8/layout/vList2"/>
    <dgm:cxn modelId="{8FAF577F-BF12-4358-A561-3C2577C560D6}" srcId="{4B6F4670-1C0D-44E5-8741-53B893DD26DA}" destId="{B6954954-12C0-49B3-8C07-46DE246C1010}" srcOrd="0" destOrd="0" parTransId="{7392417E-A798-4661-81CC-09B25C105977}" sibTransId="{0200713A-D3D7-423E-835E-50CC63846C19}"/>
    <dgm:cxn modelId="{C8F28C7D-43F0-4E1C-A470-0F1BD3184190}" srcId="{4B6F4670-1C0D-44E5-8741-53B893DD26DA}" destId="{8CE3A062-B2DA-4EF8-86A9-73A803FE5923}" srcOrd="1" destOrd="0" parTransId="{4F6BF379-FB8C-461E-B73B-D48BCD012A34}" sibTransId="{C6E3B9A6-F042-4441-BC7C-7A951860A7D1}"/>
    <dgm:cxn modelId="{F95443E5-03E1-454D-9E6C-297FCF4D5905}" type="presOf" srcId="{B6954954-12C0-49B3-8C07-46DE246C1010}" destId="{03BD9669-FA0F-4973-A8C0-0882E9D4B844}" srcOrd="0" destOrd="0" presId="urn:microsoft.com/office/officeart/2005/8/layout/vList2"/>
    <dgm:cxn modelId="{B12E84C3-1801-4651-8512-2F6ED653E35E}" type="presOf" srcId="{8CE3A062-B2DA-4EF8-86A9-73A803FE5923}" destId="{B948A0CC-ABA0-457A-B58F-69345D9D9EC8}" srcOrd="0" destOrd="0" presId="urn:microsoft.com/office/officeart/2005/8/layout/vList2"/>
    <dgm:cxn modelId="{1A5EB900-F0F9-47A2-8538-81AE1E228443}" type="presParOf" srcId="{BC19F177-EFBD-4C53-9C2F-EB1558DAC111}" destId="{03BD9669-FA0F-4973-A8C0-0882E9D4B844}" srcOrd="0" destOrd="0" presId="urn:microsoft.com/office/officeart/2005/8/layout/vList2"/>
    <dgm:cxn modelId="{806A308A-3298-4838-BC1C-99D7211091A0}" type="presParOf" srcId="{BC19F177-EFBD-4C53-9C2F-EB1558DAC111}" destId="{0233BF56-5608-48EC-A142-F368BAA793C3}" srcOrd="1" destOrd="0" presId="urn:microsoft.com/office/officeart/2005/8/layout/vList2"/>
    <dgm:cxn modelId="{C304FE74-A5AA-4F3F-88D6-3847B6116F60}" type="presParOf" srcId="{BC19F177-EFBD-4C53-9C2F-EB1558DAC111}" destId="{B948A0CC-ABA0-457A-B58F-69345D9D9EC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3245E1-9A94-487E-8F4E-BC745C0D7FF8}" type="doc">
      <dgm:prSet loTypeId="urn:microsoft.com/office/officeart/2005/8/layout/gear1" loCatId="process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928509AC-42BD-450F-B77C-B198F9742FD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400" dirty="0"/>
            <a:t>CA Resident or</a:t>
          </a:r>
        </a:p>
        <a:p>
          <a:pPr rtl="0"/>
          <a:r>
            <a:rPr lang="en-US" sz="1400" dirty="0"/>
            <a:t>AB 540 student</a:t>
          </a:r>
        </a:p>
      </dgm:t>
    </dgm:pt>
    <dgm:pt modelId="{BD137731-FA48-4B5B-BA86-58E60E45761D}" type="parTrans" cxnId="{5AE7EBAD-AEE8-41F4-A031-A81267938B0C}">
      <dgm:prSet/>
      <dgm:spPr/>
      <dgm:t>
        <a:bodyPr/>
        <a:lstStyle/>
        <a:p>
          <a:endParaRPr lang="en-US"/>
        </a:p>
      </dgm:t>
    </dgm:pt>
    <dgm:pt modelId="{60EA0DCF-824A-4FA9-8484-EFA2341EB5D1}" type="sibTrans" cxnId="{5AE7EBAD-AEE8-41F4-A031-A81267938B0C}">
      <dgm:prSet/>
      <dgm:spPr/>
      <dgm:t>
        <a:bodyPr/>
        <a:lstStyle/>
        <a:p>
          <a:endParaRPr lang="en-US"/>
        </a:p>
      </dgm:t>
    </dgm:pt>
    <dgm:pt modelId="{12835E31-07EB-4D60-BC77-0D2ACFE4D07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dirty="0"/>
            <a:t>2.0 GPA</a:t>
          </a:r>
        </a:p>
        <a:p>
          <a:pPr rtl="0"/>
          <a:r>
            <a:rPr lang="en-US" sz="1600" dirty="0"/>
            <a:t>To be used only at UC or CSU</a:t>
          </a:r>
        </a:p>
      </dgm:t>
    </dgm:pt>
    <dgm:pt modelId="{A6D720DB-D96D-4B3C-94CD-7F62DB22B73A}" type="parTrans" cxnId="{8A8E1529-DA73-4CEA-81E6-E2D113E8577D}">
      <dgm:prSet/>
      <dgm:spPr/>
      <dgm:t>
        <a:bodyPr/>
        <a:lstStyle/>
        <a:p>
          <a:endParaRPr lang="en-US"/>
        </a:p>
      </dgm:t>
    </dgm:pt>
    <dgm:pt modelId="{5473F16D-C127-490F-B9E3-93EA51A0BC02}" type="sibTrans" cxnId="{8A8E1529-DA73-4CEA-81E6-E2D113E8577D}">
      <dgm:prSet/>
      <dgm:spPr/>
      <dgm:t>
        <a:bodyPr/>
        <a:lstStyle/>
        <a:p>
          <a:endParaRPr lang="en-US"/>
        </a:p>
      </dgm:t>
    </dgm:pt>
    <dgm:pt modelId="{AB32D77F-1942-4ACF-97A6-2EED9B93636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/>
            <a:t>Funding provided for students from households with incomes or assets of $171,000 or less</a:t>
          </a:r>
        </a:p>
      </dgm:t>
    </dgm:pt>
    <dgm:pt modelId="{01567CEC-D97A-4C5E-AF0D-7D0827BDA41B}" type="parTrans" cxnId="{9994F85E-2A90-4865-AC69-36CCBE232C70}">
      <dgm:prSet/>
      <dgm:spPr/>
      <dgm:t>
        <a:bodyPr/>
        <a:lstStyle/>
        <a:p>
          <a:endParaRPr lang="en-US"/>
        </a:p>
      </dgm:t>
    </dgm:pt>
    <dgm:pt modelId="{53CC5A4B-EF20-4368-857D-736FDACF83F6}" type="sibTrans" cxnId="{9994F85E-2A90-4865-AC69-36CCBE232C70}">
      <dgm:prSet/>
      <dgm:spPr/>
      <dgm:t>
        <a:bodyPr/>
        <a:lstStyle/>
        <a:p>
          <a:endParaRPr lang="en-US"/>
        </a:p>
      </dgm:t>
    </dgm:pt>
    <dgm:pt modelId="{F68B8D5F-E49F-4F9D-B735-A83938399F8D}" type="pres">
      <dgm:prSet presAssocID="{093245E1-9A94-487E-8F4E-BC745C0D7FF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43A62-5B3F-4D34-90F2-15731D12C2C6}" type="pres">
      <dgm:prSet presAssocID="{AB32D77F-1942-4ACF-97A6-2EED9B93636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414D2-FC01-482F-B4FD-2D051EEDF002}" type="pres">
      <dgm:prSet presAssocID="{AB32D77F-1942-4ACF-97A6-2EED9B936365}" presName="gear1srcNode" presStyleLbl="node1" presStyleIdx="0" presStyleCnt="3"/>
      <dgm:spPr/>
      <dgm:t>
        <a:bodyPr/>
        <a:lstStyle/>
        <a:p>
          <a:endParaRPr lang="en-US"/>
        </a:p>
      </dgm:t>
    </dgm:pt>
    <dgm:pt modelId="{C3614C50-A698-46BC-9554-A88B96F78233}" type="pres">
      <dgm:prSet presAssocID="{AB32D77F-1942-4ACF-97A6-2EED9B936365}" presName="gear1dstNode" presStyleLbl="node1" presStyleIdx="0" presStyleCnt="3"/>
      <dgm:spPr/>
      <dgm:t>
        <a:bodyPr/>
        <a:lstStyle/>
        <a:p>
          <a:endParaRPr lang="en-US"/>
        </a:p>
      </dgm:t>
    </dgm:pt>
    <dgm:pt modelId="{29E1FC89-71F5-410A-8EE7-8AF190A78E7E}" type="pres">
      <dgm:prSet presAssocID="{928509AC-42BD-450F-B77C-B198F9742FD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89A0E-0B1C-414F-8145-F19060EF9382}" type="pres">
      <dgm:prSet presAssocID="{928509AC-42BD-450F-B77C-B198F9742FD5}" presName="gear2srcNode" presStyleLbl="node1" presStyleIdx="1" presStyleCnt="3"/>
      <dgm:spPr/>
      <dgm:t>
        <a:bodyPr/>
        <a:lstStyle/>
        <a:p>
          <a:endParaRPr lang="en-US"/>
        </a:p>
      </dgm:t>
    </dgm:pt>
    <dgm:pt modelId="{6A634F23-5FE8-414A-870C-14D8AC56448D}" type="pres">
      <dgm:prSet presAssocID="{928509AC-42BD-450F-B77C-B198F9742FD5}" presName="gear2dstNode" presStyleLbl="node1" presStyleIdx="1" presStyleCnt="3"/>
      <dgm:spPr/>
      <dgm:t>
        <a:bodyPr/>
        <a:lstStyle/>
        <a:p>
          <a:endParaRPr lang="en-US"/>
        </a:p>
      </dgm:t>
    </dgm:pt>
    <dgm:pt modelId="{33ED7172-7020-4282-81F3-E16DAA261C3B}" type="pres">
      <dgm:prSet presAssocID="{12835E31-07EB-4D60-BC77-0D2ACFE4D07A}" presName="gear3" presStyleLbl="node1" presStyleIdx="2" presStyleCnt="3"/>
      <dgm:spPr/>
      <dgm:t>
        <a:bodyPr/>
        <a:lstStyle/>
        <a:p>
          <a:endParaRPr lang="en-US"/>
        </a:p>
      </dgm:t>
    </dgm:pt>
    <dgm:pt modelId="{2958061F-9EAC-4686-8FE3-71A2442014BB}" type="pres">
      <dgm:prSet presAssocID="{12835E31-07EB-4D60-BC77-0D2ACFE4D07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8DB7-4790-4997-95B0-9DB578CB8EC2}" type="pres">
      <dgm:prSet presAssocID="{12835E31-07EB-4D60-BC77-0D2ACFE4D07A}" presName="gear3srcNode" presStyleLbl="node1" presStyleIdx="2" presStyleCnt="3"/>
      <dgm:spPr/>
      <dgm:t>
        <a:bodyPr/>
        <a:lstStyle/>
        <a:p>
          <a:endParaRPr lang="en-US"/>
        </a:p>
      </dgm:t>
    </dgm:pt>
    <dgm:pt modelId="{12ABE577-293F-4AF6-BD64-8E0B91980B59}" type="pres">
      <dgm:prSet presAssocID="{12835E31-07EB-4D60-BC77-0D2ACFE4D07A}" presName="gear3dstNode" presStyleLbl="node1" presStyleIdx="2" presStyleCnt="3"/>
      <dgm:spPr/>
      <dgm:t>
        <a:bodyPr/>
        <a:lstStyle/>
        <a:p>
          <a:endParaRPr lang="en-US"/>
        </a:p>
      </dgm:t>
    </dgm:pt>
    <dgm:pt modelId="{D1222A0A-311F-4163-A638-DA2604C31FD1}" type="pres">
      <dgm:prSet presAssocID="{53CC5A4B-EF20-4368-857D-736FDACF83F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3F02CFB-DED1-4D86-87A2-320A5FD7FB3E}" type="pres">
      <dgm:prSet presAssocID="{60EA0DCF-824A-4FA9-8484-EFA2341EB5D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ECE37F6-D644-4854-8668-2476398541A7}" type="pres">
      <dgm:prSet presAssocID="{5473F16D-C127-490F-B9E3-93EA51A0BC0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EC67949-B03B-4022-8E8E-313FEECB7462}" type="presOf" srcId="{5473F16D-C127-490F-B9E3-93EA51A0BC02}" destId="{9ECE37F6-D644-4854-8668-2476398541A7}" srcOrd="0" destOrd="0" presId="urn:microsoft.com/office/officeart/2005/8/layout/gear1"/>
    <dgm:cxn modelId="{CB8E4726-68CD-4EC3-9EF5-D74720D7C755}" type="presOf" srcId="{AB32D77F-1942-4ACF-97A6-2EED9B936365}" destId="{8E9414D2-FC01-482F-B4FD-2D051EEDF002}" srcOrd="1" destOrd="0" presId="urn:microsoft.com/office/officeart/2005/8/layout/gear1"/>
    <dgm:cxn modelId="{CFED747D-8795-485A-8DE5-38A6F7A5C5BD}" type="presOf" srcId="{928509AC-42BD-450F-B77C-B198F9742FD5}" destId="{BC889A0E-0B1C-414F-8145-F19060EF9382}" srcOrd="1" destOrd="0" presId="urn:microsoft.com/office/officeart/2005/8/layout/gear1"/>
    <dgm:cxn modelId="{19FFB94A-8CCC-43B9-8E26-ED0EDCB50879}" type="presOf" srcId="{12835E31-07EB-4D60-BC77-0D2ACFE4D07A}" destId="{B1958DB7-4790-4997-95B0-9DB578CB8EC2}" srcOrd="2" destOrd="0" presId="urn:microsoft.com/office/officeart/2005/8/layout/gear1"/>
    <dgm:cxn modelId="{6F4A40D5-99B1-4A68-BF8A-F6EFCE1FC1E3}" type="presOf" srcId="{928509AC-42BD-450F-B77C-B198F9742FD5}" destId="{6A634F23-5FE8-414A-870C-14D8AC56448D}" srcOrd="2" destOrd="0" presId="urn:microsoft.com/office/officeart/2005/8/layout/gear1"/>
    <dgm:cxn modelId="{256F9FDF-17B3-4180-9195-EC379F9AF743}" type="presOf" srcId="{093245E1-9A94-487E-8F4E-BC745C0D7FF8}" destId="{F68B8D5F-E49F-4F9D-B735-A83938399F8D}" srcOrd="0" destOrd="0" presId="urn:microsoft.com/office/officeart/2005/8/layout/gear1"/>
    <dgm:cxn modelId="{AAC1B1B3-0787-4DB3-8D07-1DCE1E935744}" type="presOf" srcId="{AB32D77F-1942-4ACF-97A6-2EED9B936365}" destId="{C3614C50-A698-46BC-9554-A88B96F78233}" srcOrd="2" destOrd="0" presId="urn:microsoft.com/office/officeart/2005/8/layout/gear1"/>
    <dgm:cxn modelId="{8A8E1529-DA73-4CEA-81E6-E2D113E8577D}" srcId="{093245E1-9A94-487E-8F4E-BC745C0D7FF8}" destId="{12835E31-07EB-4D60-BC77-0D2ACFE4D07A}" srcOrd="2" destOrd="0" parTransId="{A6D720DB-D96D-4B3C-94CD-7F62DB22B73A}" sibTransId="{5473F16D-C127-490F-B9E3-93EA51A0BC02}"/>
    <dgm:cxn modelId="{4EA52695-17F0-41A1-AC27-644B18C6B182}" type="presOf" srcId="{AB32D77F-1942-4ACF-97A6-2EED9B936365}" destId="{D9843A62-5B3F-4D34-90F2-15731D12C2C6}" srcOrd="0" destOrd="0" presId="urn:microsoft.com/office/officeart/2005/8/layout/gear1"/>
    <dgm:cxn modelId="{0D65AAF0-25A9-428F-87AB-A7D874761052}" type="presOf" srcId="{12835E31-07EB-4D60-BC77-0D2ACFE4D07A}" destId="{2958061F-9EAC-4686-8FE3-71A2442014BB}" srcOrd="1" destOrd="0" presId="urn:microsoft.com/office/officeart/2005/8/layout/gear1"/>
    <dgm:cxn modelId="{A08F4CCD-2B6F-4DFD-B83A-58C0CD5B15FE}" type="presOf" srcId="{12835E31-07EB-4D60-BC77-0D2ACFE4D07A}" destId="{12ABE577-293F-4AF6-BD64-8E0B91980B59}" srcOrd="3" destOrd="0" presId="urn:microsoft.com/office/officeart/2005/8/layout/gear1"/>
    <dgm:cxn modelId="{6382E750-CB40-492E-A914-36B16F4D52FE}" type="presOf" srcId="{12835E31-07EB-4D60-BC77-0D2ACFE4D07A}" destId="{33ED7172-7020-4282-81F3-E16DAA261C3B}" srcOrd="0" destOrd="0" presId="urn:microsoft.com/office/officeart/2005/8/layout/gear1"/>
    <dgm:cxn modelId="{5AE7EBAD-AEE8-41F4-A031-A81267938B0C}" srcId="{093245E1-9A94-487E-8F4E-BC745C0D7FF8}" destId="{928509AC-42BD-450F-B77C-B198F9742FD5}" srcOrd="1" destOrd="0" parTransId="{BD137731-FA48-4B5B-BA86-58E60E45761D}" sibTransId="{60EA0DCF-824A-4FA9-8484-EFA2341EB5D1}"/>
    <dgm:cxn modelId="{CC94BBF9-919C-4AE5-BB49-2FCA751DAD31}" type="presOf" srcId="{53CC5A4B-EF20-4368-857D-736FDACF83F6}" destId="{D1222A0A-311F-4163-A638-DA2604C31FD1}" srcOrd="0" destOrd="0" presId="urn:microsoft.com/office/officeart/2005/8/layout/gear1"/>
    <dgm:cxn modelId="{69B0002F-7A57-4999-AEB5-29B7F0DE5737}" type="presOf" srcId="{60EA0DCF-824A-4FA9-8484-EFA2341EB5D1}" destId="{B3F02CFB-DED1-4D86-87A2-320A5FD7FB3E}" srcOrd="0" destOrd="0" presId="urn:microsoft.com/office/officeart/2005/8/layout/gear1"/>
    <dgm:cxn modelId="{9994F85E-2A90-4865-AC69-36CCBE232C70}" srcId="{093245E1-9A94-487E-8F4E-BC745C0D7FF8}" destId="{AB32D77F-1942-4ACF-97A6-2EED9B936365}" srcOrd="0" destOrd="0" parTransId="{01567CEC-D97A-4C5E-AF0D-7D0827BDA41B}" sibTransId="{53CC5A4B-EF20-4368-857D-736FDACF83F6}"/>
    <dgm:cxn modelId="{DDE4C252-18BA-4191-B4AE-ABE18477C9E2}" type="presOf" srcId="{928509AC-42BD-450F-B77C-B198F9742FD5}" destId="{29E1FC89-71F5-410A-8EE7-8AF190A78E7E}" srcOrd="0" destOrd="0" presId="urn:microsoft.com/office/officeart/2005/8/layout/gear1"/>
    <dgm:cxn modelId="{DDA93347-E5B3-4E6C-9AB8-9E133C6129FB}" type="presParOf" srcId="{F68B8D5F-E49F-4F9D-B735-A83938399F8D}" destId="{D9843A62-5B3F-4D34-90F2-15731D12C2C6}" srcOrd="0" destOrd="0" presId="urn:microsoft.com/office/officeart/2005/8/layout/gear1"/>
    <dgm:cxn modelId="{5D6B2B37-A404-4C9A-9AC1-A6EE581C2D4E}" type="presParOf" srcId="{F68B8D5F-E49F-4F9D-B735-A83938399F8D}" destId="{8E9414D2-FC01-482F-B4FD-2D051EEDF002}" srcOrd="1" destOrd="0" presId="urn:microsoft.com/office/officeart/2005/8/layout/gear1"/>
    <dgm:cxn modelId="{0F107A93-FBAA-426B-AF1B-6DB1B42C4250}" type="presParOf" srcId="{F68B8D5F-E49F-4F9D-B735-A83938399F8D}" destId="{C3614C50-A698-46BC-9554-A88B96F78233}" srcOrd="2" destOrd="0" presId="urn:microsoft.com/office/officeart/2005/8/layout/gear1"/>
    <dgm:cxn modelId="{A1A440BF-5792-4752-92D2-B9E8D611AE0C}" type="presParOf" srcId="{F68B8D5F-E49F-4F9D-B735-A83938399F8D}" destId="{29E1FC89-71F5-410A-8EE7-8AF190A78E7E}" srcOrd="3" destOrd="0" presId="urn:microsoft.com/office/officeart/2005/8/layout/gear1"/>
    <dgm:cxn modelId="{6A72444D-0D05-44BE-AA42-97D910522FB0}" type="presParOf" srcId="{F68B8D5F-E49F-4F9D-B735-A83938399F8D}" destId="{BC889A0E-0B1C-414F-8145-F19060EF9382}" srcOrd="4" destOrd="0" presId="urn:microsoft.com/office/officeart/2005/8/layout/gear1"/>
    <dgm:cxn modelId="{AECE6B79-F849-47A7-9A4E-CF494205097A}" type="presParOf" srcId="{F68B8D5F-E49F-4F9D-B735-A83938399F8D}" destId="{6A634F23-5FE8-414A-870C-14D8AC56448D}" srcOrd="5" destOrd="0" presId="urn:microsoft.com/office/officeart/2005/8/layout/gear1"/>
    <dgm:cxn modelId="{609E4259-6A1E-4B11-8FF3-A7ADEC715D4F}" type="presParOf" srcId="{F68B8D5F-E49F-4F9D-B735-A83938399F8D}" destId="{33ED7172-7020-4282-81F3-E16DAA261C3B}" srcOrd="6" destOrd="0" presId="urn:microsoft.com/office/officeart/2005/8/layout/gear1"/>
    <dgm:cxn modelId="{A73BF241-5930-48F0-A473-653704256751}" type="presParOf" srcId="{F68B8D5F-E49F-4F9D-B735-A83938399F8D}" destId="{2958061F-9EAC-4686-8FE3-71A2442014BB}" srcOrd="7" destOrd="0" presId="urn:microsoft.com/office/officeart/2005/8/layout/gear1"/>
    <dgm:cxn modelId="{E8CD4DA3-1DED-4000-A8CB-71A630237D27}" type="presParOf" srcId="{F68B8D5F-E49F-4F9D-B735-A83938399F8D}" destId="{B1958DB7-4790-4997-95B0-9DB578CB8EC2}" srcOrd="8" destOrd="0" presId="urn:microsoft.com/office/officeart/2005/8/layout/gear1"/>
    <dgm:cxn modelId="{C1332174-29DC-40B5-9F38-54A6A3531F81}" type="presParOf" srcId="{F68B8D5F-E49F-4F9D-B735-A83938399F8D}" destId="{12ABE577-293F-4AF6-BD64-8E0B91980B59}" srcOrd="9" destOrd="0" presId="urn:microsoft.com/office/officeart/2005/8/layout/gear1"/>
    <dgm:cxn modelId="{E035DC82-0AC0-4156-A47E-909FE6849131}" type="presParOf" srcId="{F68B8D5F-E49F-4F9D-B735-A83938399F8D}" destId="{D1222A0A-311F-4163-A638-DA2604C31FD1}" srcOrd="10" destOrd="0" presId="urn:microsoft.com/office/officeart/2005/8/layout/gear1"/>
    <dgm:cxn modelId="{919722E6-9470-4CD2-B550-E81DBDAC658D}" type="presParOf" srcId="{F68B8D5F-E49F-4F9D-B735-A83938399F8D}" destId="{B3F02CFB-DED1-4D86-87A2-320A5FD7FB3E}" srcOrd="11" destOrd="0" presId="urn:microsoft.com/office/officeart/2005/8/layout/gear1"/>
    <dgm:cxn modelId="{3FBF9411-9681-45BA-B7A6-0B76C33A0FD2}" type="presParOf" srcId="{F68B8D5F-E49F-4F9D-B735-A83938399F8D}" destId="{9ECE37F6-D644-4854-8668-2476398541A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F3D4C9-3E0E-4964-AA6C-6036E892DF38}" type="doc">
      <dgm:prSet loTypeId="urn:microsoft.com/office/officeart/2005/8/layout/equation2" loCatId="process" qsTypeId="urn:microsoft.com/office/officeart/2005/8/quickstyle/simple3" qsCatId="simple" csTypeId="urn:microsoft.com/office/officeart/2005/8/colors/colorful5" csCatId="colorful" phldr="1"/>
      <dgm:spPr/>
    </dgm:pt>
    <dgm:pt modelId="{6DD60D24-F952-4B53-AED2-F95F435086FD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1" dirty="0"/>
            <a:t>How to apply</a:t>
          </a:r>
          <a:r>
            <a:rPr lang="en-US" dirty="0"/>
            <a:t>: Submit FAFSA or Dream Application by </a:t>
          </a:r>
          <a:r>
            <a:rPr lang="en-US" b="1" dirty="0"/>
            <a:t>MARCH 2nd</a:t>
          </a:r>
          <a:endParaRPr lang="en-US" dirty="0"/>
        </a:p>
      </dgm:t>
    </dgm:pt>
    <dgm:pt modelId="{7F535145-061F-45CD-9024-5DE542054F17}" type="parTrans" cxnId="{EB3EC44C-7358-4A3A-9AAA-815A08139668}">
      <dgm:prSet/>
      <dgm:spPr/>
      <dgm:t>
        <a:bodyPr/>
        <a:lstStyle/>
        <a:p>
          <a:endParaRPr lang="en-US"/>
        </a:p>
      </dgm:t>
    </dgm:pt>
    <dgm:pt modelId="{C70F8801-4695-4DA9-AB29-D49ECFC28BD0}" type="sibTrans" cxnId="{EB3EC44C-7358-4A3A-9AAA-815A08139668}">
      <dgm:prSet/>
      <dgm:spPr/>
      <dgm:t>
        <a:bodyPr/>
        <a:lstStyle/>
        <a:p>
          <a:endParaRPr lang="en-US"/>
        </a:p>
      </dgm:t>
    </dgm:pt>
    <dgm:pt modelId="{F0464A88-3C42-4D73-8554-8FECB377F554}" type="pres">
      <dgm:prSet presAssocID="{F2F3D4C9-3E0E-4964-AA6C-6036E892DF38}" presName="Name0" presStyleCnt="0">
        <dgm:presLayoutVars>
          <dgm:dir/>
          <dgm:resizeHandles val="exact"/>
        </dgm:presLayoutVars>
      </dgm:prSet>
      <dgm:spPr/>
    </dgm:pt>
    <dgm:pt modelId="{44FF1779-FEA7-4301-B560-E158E11D7862}" type="pres">
      <dgm:prSet presAssocID="{F2F3D4C9-3E0E-4964-AA6C-6036E892DF38}" presName="vNodes" presStyleCnt="0"/>
      <dgm:spPr/>
    </dgm:pt>
    <dgm:pt modelId="{F3D37619-3B47-42B3-8A1A-338939CB3281}" type="pres">
      <dgm:prSet presAssocID="{F2F3D4C9-3E0E-4964-AA6C-6036E892DF38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EC44C-7358-4A3A-9AAA-815A08139668}" srcId="{F2F3D4C9-3E0E-4964-AA6C-6036E892DF38}" destId="{6DD60D24-F952-4B53-AED2-F95F435086FD}" srcOrd="0" destOrd="0" parTransId="{7F535145-061F-45CD-9024-5DE542054F17}" sibTransId="{C70F8801-4695-4DA9-AB29-D49ECFC28BD0}"/>
    <dgm:cxn modelId="{C890BF9E-8ACB-48A1-B153-A73550AB4DA7}" type="presOf" srcId="{F2F3D4C9-3E0E-4964-AA6C-6036E892DF38}" destId="{F0464A88-3C42-4D73-8554-8FECB377F554}" srcOrd="0" destOrd="0" presId="urn:microsoft.com/office/officeart/2005/8/layout/equation2"/>
    <dgm:cxn modelId="{7096F59A-7299-4083-B6F8-CF1D0D3FC537}" type="presOf" srcId="{6DD60D24-F952-4B53-AED2-F95F435086FD}" destId="{F3D37619-3B47-42B3-8A1A-338939CB3281}" srcOrd="0" destOrd="0" presId="urn:microsoft.com/office/officeart/2005/8/layout/equation2"/>
    <dgm:cxn modelId="{50D05BD4-A4D3-47ED-949D-A7518527F8AC}" type="presParOf" srcId="{F0464A88-3C42-4D73-8554-8FECB377F554}" destId="{44FF1779-FEA7-4301-B560-E158E11D7862}" srcOrd="0" destOrd="0" presId="urn:microsoft.com/office/officeart/2005/8/layout/equation2"/>
    <dgm:cxn modelId="{558F11E7-12E2-4A9A-9CCC-19447CB5A501}" type="presParOf" srcId="{F0464A88-3C42-4D73-8554-8FECB377F554}" destId="{F3D37619-3B47-42B3-8A1A-338939CB328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5DFD0-CA2D-4C94-BF6C-070EB8A84F22}">
      <dsp:nvSpPr>
        <dsp:cNvPr id="0" name=""/>
        <dsp:cNvSpPr/>
      </dsp:nvSpPr>
      <dsp:spPr>
        <a:xfrm>
          <a:off x="0" y="76198"/>
          <a:ext cx="4017203" cy="21628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University of California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$14,400</a:t>
          </a:r>
        </a:p>
      </dsp:txBody>
      <dsp:txXfrm>
        <a:off x="0" y="76198"/>
        <a:ext cx="4017203" cy="2162872"/>
      </dsp:txXfrm>
    </dsp:sp>
    <dsp:sp modelId="{09D02F53-1F28-4DCA-B186-1854DA9F3139}">
      <dsp:nvSpPr>
        <dsp:cNvPr id="0" name=""/>
        <dsp:cNvSpPr/>
      </dsp:nvSpPr>
      <dsp:spPr>
        <a:xfrm>
          <a:off x="4434350" y="76210"/>
          <a:ext cx="3947653" cy="20957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California State University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$7,000</a:t>
          </a:r>
        </a:p>
      </dsp:txBody>
      <dsp:txXfrm>
        <a:off x="4434350" y="76210"/>
        <a:ext cx="3947653" cy="2095764"/>
      </dsp:txXfrm>
    </dsp:sp>
    <dsp:sp modelId="{6894E9F2-3E03-4709-95CF-B6F53065D8BB}">
      <dsp:nvSpPr>
        <dsp:cNvPr id="0" name=""/>
        <dsp:cNvSpPr/>
      </dsp:nvSpPr>
      <dsp:spPr>
        <a:xfrm>
          <a:off x="40319" y="2438409"/>
          <a:ext cx="3949010" cy="22475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California Community College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$1,300</a:t>
          </a:r>
        </a:p>
      </dsp:txBody>
      <dsp:txXfrm>
        <a:off x="40319" y="2438409"/>
        <a:ext cx="3949010" cy="2247588"/>
      </dsp:txXfrm>
    </dsp:sp>
    <dsp:sp modelId="{4068F142-2685-453D-A92C-7E16A8D416F0}">
      <dsp:nvSpPr>
        <dsp:cNvPr id="0" name=""/>
        <dsp:cNvSpPr/>
      </dsp:nvSpPr>
      <dsp:spPr>
        <a:xfrm>
          <a:off x="4495797" y="2438397"/>
          <a:ext cx="3845886" cy="22373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Private Universities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$34,000</a:t>
          </a:r>
        </a:p>
      </dsp:txBody>
      <dsp:txXfrm>
        <a:off x="4495797" y="2438397"/>
        <a:ext cx="3845886" cy="22373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0EAE0-0995-4F96-8869-85284A749692}">
      <dsp:nvSpPr>
        <dsp:cNvPr id="0" name=""/>
        <dsp:cNvSpPr/>
      </dsp:nvSpPr>
      <dsp:spPr>
        <a:xfrm rot="5400000">
          <a:off x="-297006" y="298916"/>
          <a:ext cx="1980046" cy="138603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1</a:t>
          </a:r>
        </a:p>
      </dsp:txBody>
      <dsp:txXfrm rot="-5400000">
        <a:off x="1" y="694925"/>
        <a:ext cx="1386032" cy="594014"/>
      </dsp:txXfrm>
    </dsp:sp>
    <dsp:sp modelId="{81852879-4838-451F-AFDB-B0D8E82DE8BB}">
      <dsp:nvSpPr>
        <dsp:cNvPr id="0" name=""/>
        <dsp:cNvSpPr/>
      </dsp:nvSpPr>
      <dsp:spPr>
        <a:xfrm rot="5400000">
          <a:off x="4212937" y="-2854468"/>
          <a:ext cx="1287030" cy="6995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Obtain FSA ID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www.FSAID.ed.gov</a:t>
          </a:r>
        </a:p>
      </dsp:txBody>
      <dsp:txXfrm rot="-5400000">
        <a:off x="1358469" y="62828"/>
        <a:ext cx="6933139" cy="1161374"/>
      </dsp:txXfrm>
    </dsp:sp>
    <dsp:sp modelId="{A3AE6F55-54BC-47DC-AE01-BF969D6509BB}">
      <dsp:nvSpPr>
        <dsp:cNvPr id="0" name=""/>
        <dsp:cNvSpPr/>
      </dsp:nvSpPr>
      <dsp:spPr>
        <a:xfrm rot="5400000">
          <a:off x="-297006" y="2088283"/>
          <a:ext cx="1980046" cy="1386032"/>
        </a:xfrm>
        <a:prstGeom prst="chevron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accent3">
              <a:hueOff val="-3436168"/>
              <a:satOff val="-29185"/>
              <a:lumOff val="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2</a:t>
          </a:r>
        </a:p>
      </dsp:txBody>
      <dsp:txXfrm rot="-5400000">
        <a:off x="1" y="2484292"/>
        <a:ext cx="1386032" cy="594014"/>
      </dsp:txXfrm>
    </dsp:sp>
    <dsp:sp modelId="{983A5B02-B07A-4F1D-87E5-55B6B340C583}">
      <dsp:nvSpPr>
        <dsp:cNvPr id="0" name=""/>
        <dsp:cNvSpPr/>
      </dsp:nvSpPr>
      <dsp:spPr>
        <a:xfrm rot="5400000">
          <a:off x="4240501" y="-1063191"/>
          <a:ext cx="1287030" cy="6995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436168"/>
              <a:satOff val="-29185"/>
              <a:lumOff val="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/>
            <a:t>Complete FAFSA application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/>
            <a:t>www.fafsa.ed.gov</a:t>
          </a:r>
          <a:endParaRPr lang="en-US" sz="3300" kern="1200" dirty="0"/>
        </a:p>
      </dsp:txBody>
      <dsp:txXfrm rot="-5400000">
        <a:off x="1386033" y="1854105"/>
        <a:ext cx="6933139" cy="1161374"/>
      </dsp:txXfrm>
    </dsp:sp>
    <dsp:sp modelId="{F2219C02-9C82-45F2-A358-F6D50E3F6243}">
      <dsp:nvSpPr>
        <dsp:cNvPr id="0" name=""/>
        <dsp:cNvSpPr/>
      </dsp:nvSpPr>
      <dsp:spPr>
        <a:xfrm rot="5400000">
          <a:off x="-297006" y="3877651"/>
          <a:ext cx="1980046" cy="1386032"/>
        </a:xfrm>
        <a:prstGeom prst="chevron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accent3">
              <a:hueOff val="-6872335"/>
              <a:satOff val="-58371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3</a:t>
          </a:r>
        </a:p>
      </dsp:txBody>
      <dsp:txXfrm rot="-5400000">
        <a:off x="1" y="4273660"/>
        <a:ext cx="1386032" cy="594014"/>
      </dsp:txXfrm>
    </dsp:sp>
    <dsp:sp modelId="{15BF5DBB-497F-41DB-ACD4-3AD1E36F64CF}">
      <dsp:nvSpPr>
        <dsp:cNvPr id="0" name=""/>
        <dsp:cNvSpPr/>
      </dsp:nvSpPr>
      <dsp:spPr>
        <a:xfrm rot="5400000">
          <a:off x="4240501" y="726175"/>
          <a:ext cx="1287030" cy="6995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872335"/>
              <a:satOff val="-58371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Complete Chafee Application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/>
            <a:t>www.chafee.csac.ca.gov</a:t>
          </a:r>
          <a:endParaRPr lang="en-US" sz="3300" kern="1200" dirty="0"/>
        </a:p>
      </dsp:txBody>
      <dsp:txXfrm rot="-5400000">
        <a:off x="1386033" y="3643471"/>
        <a:ext cx="6933139" cy="11613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33BF6-1F55-4995-9468-46F8BE2E3F3E}">
      <dsp:nvSpPr>
        <dsp:cNvPr id="0" name=""/>
        <dsp:cNvSpPr/>
      </dsp:nvSpPr>
      <dsp:spPr>
        <a:xfrm>
          <a:off x="434200" y="71444"/>
          <a:ext cx="3523344" cy="22226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California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Cal Grants: A, B, C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CA College Promise Grant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Middle Class Scholarship</a:t>
          </a:r>
        </a:p>
      </dsp:txBody>
      <dsp:txXfrm>
        <a:off x="434200" y="71444"/>
        <a:ext cx="3523344" cy="2222611"/>
      </dsp:txXfrm>
    </dsp:sp>
    <dsp:sp modelId="{6B1AE1B9-D9F6-4660-BBD1-76BC5B2A2A68}">
      <dsp:nvSpPr>
        <dsp:cNvPr id="0" name=""/>
        <dsp:cNvSpPr/>
      </dsp:nvSpPr>
      <dsp:spPr>
        <a:xfrm>
          <a:off x="4302547" y="602581"/>
          <a:ext cx="2629792" cy="15778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Dream Loans</a:t>
          </a:r>
        </a:p>
      </dsp:txBody>
      <dsp:txXfrm>
        <a:off x="4302547" y="602581"/>
        <a:ext cx="2629792" cy="1577875"/>
      </dsp:txXfrm>
    </dsp:sp>
    <dsp:sp modelId="{4908851C-266D-4EFF-B996-F3732CC1167F}">
      <dsp:nvSpPr>
        <dsp:cNvPr id="0" name=""/>
        <dsp:cNvSpPr/>
      </dsp:nvSpPr>
      <dsp:spPr>
        <a:xfrm>
          <a:off x="784857" y="2486124"/>
          <a:ext cx="2629792" cy="15778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Foster Youth Grant</a:t>
          </a:r>
        </a:p>
      </dsp:txBody>
      <dsp:txXfrm>
        <a:off x="784857" y="2486124"/>
        <a:ext cx="2629792" cy="1577875"/>
      </dsp:txXfrm>
    </dsp:sp>
    <dsp:sp modelId="{A2D1B4C3-5B07-4DEE-9BD1-C6F30F185C11}">
      <dsp:nvSpPr>
        <dsp:cNvPr id="0" name=""/>
        <dsp:cNvSpPr/>
      </dsp:nvSpPr>
      <dsp:spPr>
        <a:xfrm>
          <a:off x="3499461" y="2486124"/>
          <a:ext cx="2629792" cy="15778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Institutional Aid</a:t>
          </a:r>
        </a:p>
      </dsp:txBody>
      <dsp:txXfrm>
        <a:off x="3499461" y="2486124"/>
        <a:ext cx="2629792" cy="15778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12D35-5548-4772-8764-796CD7BF656F}">
      <dsp:nvSpPr>
        <dsp:cNvPr id="0" name=""/>
        <dsp:cNvSpPr/>
      </dsp:nvSpPr>
      <dsp:spPr>
        <a:xfrm rot="16200000">
          <a:off x="3050" y="377962"/>
          <a:ext cx="4131543" cy="413154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If you have to pay money for FAFSA or a scholarship, it’s a scam</a:t>
          </a:r>
        </a:p>
      </dsp:txBody>
      <dsp:txXfrm rot="5400000">
        <a:off x="3050" y="1410848"/>
        <a:ext cx="3408523" cy="2065771"/>
      </dsp:txXfrm>
    </dsp:sp>
    <dsp:sp modelId="{896C81D7-00AE-4D3D-97E6-54418C22F57A}">
      <dsp:nvSpPr>
        <dsp:cNvPr id="0" name=""/>
        <dsp:cNvSpPr/>
      </dsp:nvSpPr>
      <dsp:spPr>
        <a:xfrm rot="5400000">
          <a:off x="4371719" y="371104"/>
          <a:ext cx="4131543" cy="413154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Never pay more than the cost of a postage stamp to get information about a scholarship</a:t>
          </a:r>
        </a:p>
      </dsp:txBody>
      <dsp:txXfrm rot="-5400000">
        <a:off x="5094739" y="1403990"/>
        <a:ext cx="3408523" cy="2065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6D6BB-983F-408A-A207-791BD6BC55C6}">
      <dsp:nvSpPr>
        <dsp:cNvPr id="0" name=""/>
        <dsp:cNvSpPr/>
      </dsp:nvSpPr>
      <dsp:spPr>
        <a:xfrm>
          <a:off x="3505183" y="2590788"/>
          <a:ext cx="1702779" cy="1702779"/>
        </a:xfrm>
        <a:prstGeom prst="flowChartAlternateProcess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7030A0"/>
              </a:solidFill>
            </a:rPr>
            <a:t>UC</a:t>
          </a:r>
          <a:r>
            <a:rPr lang="en-US" sz="1600" kern="1200" dirty="0">
              <a:solidFill>
                <a:srgbClr val="7030A0"/>
              </a:solidFill>
            </a:rPr>
            <a:t>: </a:t>
          </a:r>
          <a:r>
            <a:rPr lang="en-US" sz="1600" b="1" i="0" u="none" kern="1200" dirty="0">
              <a:solidFill>
                <a:srgbClr val="7030A0"/>
              </a:solidFill>
            </a:rPr>
            <a:t>$32,100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>
              <a:solidFill>
                <a:srgbClr val="0070C0"/>
              </a:solidFill>
            </a:rPr>
            <a:t>CSU</a:t>
          </a:r>
          <a:r>
            <a:rPr lang="en-US" sz="1600" b="1" i="0" u="none" kern="1200" dirty="0">
              <a:solidFill>
                <a:srgbClr val="0070C0"/>
              </a:solidFill>
            </a:rPr>
            <a:t>: $30,050</a:t>
          </a:r>
          <a:endParaRPr lang="en-US" sz="1600" kern="1200" dirty="0">
            <a:solidFill>
              <a:srgbClr val="0070C0"/>
            </a:solidFill>
          </a:endParaRPr>
        </a:p>
      </dsp:txBody>
      <dsp:txXfrm>
        <a:off x="3588304" y="2673909"/>
        <a:ext cx="1536537" cy="1536537"/>
      </dsp:txXfrm>
    </dsp:sp>
    <dsp:sp modelId="{961AF138-D7EF-489E-9F11-9C72E23CE8C5}">
      <dsp:nvSpPr>
        <dsp:cNvPr id="0" name=""/>
        <dsp:cNvSpPr/>
      </dsp:nvSpPr>
      <dsp:spPr>
        <a:xfrm rot="16200013">
          <a:off x="4064522" y="1907584"/>
          <a:ext cx="584112" cy="578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151363" y="2110214"/>
        <a:ext cx="410429" cy="347367"/>
      </dsp:txXfrm>
    </dsp:sp>
    <dsp:sp modelId="{AE8533A6-750A-431E-A678-70886FFC3FF9}">
      <dsp:nvSpPr>
        <dsp:cNvPr id="0" name=""/>
        <dsp:cNvSpPr/>
      </dsp:nvSpPr>
      <dsp:spPr>
        <a:xfrm>
          <a:off x="3505193" y="76191"/>
          <a:ext cx="1702779" cy="170277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>
              <a:solidFill>
                <a:schemeClr val="tx1"/>
              </a:solidFill>
            </a:rPr>
            <a:t>Fees/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>
              <a:solidFill>
                <a:schemeClr val="tx1"/>
              </a:solidFill>
            </a:rPr>
            <a:t>Tuition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7030A0"/>
              </a:solidFill>
            </a:rPr>
            <a:t>$14,400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0070C0"/>
              </a:solidFill>
            </a:rPr>
            <a:t>$7,000</a:t>
          </a:r>
          <a:endParaRPr lang="en-US" sz="900" kern="1200" dirty="0">
            <a:solidFill>
              <a:srgbClr val="0070C0"/>
            </a:solidFill>
          </a:endParaRPr>
        </a:p>
      </dsp:txBody>
      <dsp:txXfrm>
        <a:off x="3754559" y="325557"/>
        <a:ext cx="1204047" cy="1204047"/>
      </dsp:txXfrm>
    </dsp:sp>
    <dsp:sp modelId="{C554642F-0B58-4102-ABD9-731B23C953F4}">
      <dsp:nvSpPr>
        <dsp:cNvPr id="0" name=""/>
        <dsp:cNvSpPr/>
      </dsp:nvSpPr>
      <dsp:spPr>
        <a:xfrm rot="20006128">
          <a:off x="5320244" y="2414929"/>
          <a:ext cx="632726" cy="578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329412" y="2569554"/>
        <a:ext cx="459043" cy="347367"/>
      </dsp:txXfrm>
    </dsp:sp>
    <dsp:sp modelId="{7E650128-9234-446A-AA81-B6C736E04875}">
      <dsp:nvSpPr>
        <dsp:cNvPr id="0" name=""/>
        <dsp:cNvSpPr/>
      </dsp:nvSpPr>
      <dsp:spPr>
        <a:xfrm>
          <a:off x="6095995" y="1295411"/>
          <a:ext cx="1702779" cy="1702779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>
              <a:solidFill>
                <a:schemeClr val="tx1"/>
              </a:solidFill>
            </a:rPr>
            <a:t>Books and supplies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7030A0"/>
              </a:solidFill>
            </a:rPr>
            <a:t>$1,200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0070C0"/>
              </a:solidFill>
            </a:rPr>
            <a:t>$2,000</a:t>
          </a:r>
          <a:endParaRPr lang="en-US" sz="1050" b="1" kern="1200" dirty="0">
            <a:solidFill>
              <a:srgbClr val="0070C0"/>
            </a:solidFill>
          </a:endParaRPr>
        </a:p>
      </dsp:txBody>
      <dsp:txXfrm>
        <a:off x="6345361" y="1544777"/>
        <a:ext cx="1204047" cy="1204047"/>
      </dsp:txXfrm>
    </dsp:sp>
    <dsp:sp modelId="{6557E50C-3C89-4BC0-A081-A211169D587F}">
      <dsp:nvSpPr>
        <dsp:cNvPr id="0" name=""/>
        <dsp:cNvSpPr/>
      </dsp:nvSpPr>
      <dsp:spPr>
        <a:xfrm rot="2350413">
          <a:off x="5231598" y="4132751"/>
          <a:ext cx="504102" cy="578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248594" y="4200776"/>
        <a:ext cx="352871" cy="347367"/>
      </dsp:txXfrm>
    </dsp:sp>
    <dsp:sp modelId="{834E9976-4DBA-49D7-A0A0-AFA2B8800819}">
      <dsp:nvSpPr>
        <dsp:cNvPr id="0" name=""/>
        <dsp:cNvSpPr/>
      </dsp:nvSpPr>
      <dsp:spPr>
        <a:xfrm>
          <a:off x="5562595" y="4267191"/>
          <a:ext cx="1702779" cy="170277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>
              <a:solidFill>
                <a:schemeClr val="tx1"/>
              </a:solidFill>
            </a:rPr>
            <a:t>Room and </a:t>
          </a:r>
          <a:r>
            <a:rPr lang="en-US" sz="1600" b="1" i="0" u="none" kern="1200" dirty="0">
              <a:solidFill>
                <a:schemeClr val="tx1"/>
              </a:solidFill>
            </a:rPr>
            <a:t>board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7030A0"/>
              </a:solidFill>
            </a:rPr>
            <a:t>$13,300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0070C0"/>
              </a:solidFill>
            </a:rPr>
            <a:t>$17.750</a:t>
          </a:r>
          <a:endParaRPr lang="en-US" sz="900" b="1" kern="1200" dirty="0">
            <a:solidFill>
              <a:srgbClr val="0070C0"/>
            </a:solidFill>
          </a:endParaRPr>
        </a:p>
      </dsp:txBody>
      <dsp:txXfrm>
        <a:off x="5811961" y="4516557"/>
        <a:ext cx="1204047" cy="1204047"/>
      </dsp:txXfrm>
    </dsp:sp>
    <dsp:sp modelId="{3178E089-38BC-4CA0-8229-A680ECE8DFB5}">
      <dsp:nvSpPr>
        <dsp:cNvPr id="0" name=""/>
        <dsp:cNvSpPr/>
      </dsp:nvSpPr>
      <dsp:spPr>
        <a:xfrm rot="8510547">
          <a:off x="2929479" y="4096490"/>
          <a:ext cx="535622" cy="578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072998" y="4162641"/>
        <a:ext cx="374935" cy="347367"/>
      </dsp:txXfrm>
    </dsp:sp>
    <dsp:sp modelId="{4F81E692-F1D1-4A83-A046-293062DFB65A}">
      <dsp:nvSpPr>
        <dsp:cNvPr id="0" name=""/>
        <dsp:cNvSpPr/>
      </dsp:nvSpPr>
      <dsp:spPr>
        <a:xfrm>
          <a:off x="1371606" y="4267190"/>
          <a:ext cx="1702779" cy="1702779"/>
        </a:xfrm>
        <a:prstGeom prst="ellipse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u="none" kern="1200" dirty="0">
              <a:solidFill>
                <a:schemeClr val="tx1"/>
              </a:solidFill>
            </a:rPr>
            <a:t>Transportation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7030A0"/>
              </a:solidFill>
            </a:rPr>
            <a:t>$1,500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0070C0"/>
              </a:solidFill>
            </a:rPr>
            <a:t>$1,600</a:t>
          </a:r>
          <a:endParaRPr lang="en-US" sz="700" kern="1200" dirty="0">
            <a:solidFill>
              <a:srgbClr val="0070C0"/>
            </a:solidFill>
          </a:endParaRPr>
        </a:p>
      </dsp:txBody>
      <dsp:txXfrm>
        <a:off x="1620972" y="4516556"/>
        <a:ext cx="1204047" cy="1204047"/>
      </dsp:txXfrm>
    </dsp:sp>
    <dsp:sp modelId="{77B7632B-4F45-4475-8090-D5461600F361}">
      <dsp:nvSpPr>
        <dsp:cNvPr id="0" name=""/>
        <dsp:cNvSpPr/>
      </dsp:nvSpPr>
      <dsp:spPr>
        <a:xfrm rot="12393891">
          <a:off x="2819689" y="2317240"/>
          <a:ext cx="561266" cy="606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979181" y="2476253"/>
        <a:ext cx="392886" cy="364085"/>
      </dsp:txXfrm>
    </dsp:sp>
    <dsp:sp modelId="{7DA3E7B3-0BCF-4ED3-8113-C516C1C6DD9D}">
      <dsp:nvSpPr>
        <dsp:cNvPr id="0" name=""/>
        <dsp:cNvSpPr/>
      </dsp:nvSpPr>
      <dsp:spPr>
        <a:xfrm>
          <a:off x="1066792" y="1371604"/>
          <a:ext cx="1702779" cy="1702779"/>
        </a:xfrm>
        <a:prstGeom prst="ellipse">
          <a:avLst/>
        </a:prstGeom>
        <a:solidFill>
          <a:schemeClr val="bg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>
              <a:solidFill>
                <a:schemeClr val="tx1"/>
              </a:solidFill>
            </a:rPr>
            <a:t>Miscellaneous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7030A0"/>
              </a:solidFill>
            </a:rPr>
            <a:t>$1,700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>
              <a:solidFill>
                <a:srgbClr val="0070C0"/>
              </a:solidFill>
            </a:rPr>
            <a:t>$1,700</a:t>
          </a:r>
          <a:endParaRPr lang="en-US" sz="700" b="1" kern="1200" dirty="0">
            <a:solidFill>
              <a:srgbClr val="0070C0"/>
            </a:solidFill>
          </a:endParaRPr>
        </a:p>
      </dsp:txBody>
      <dsp:txXfrm>
        <a:off x="1316158" y="1620970"/>
        <a:ext cx="1204047" cy="1204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4B313-D754-4D86-A33F-197E0B4BBB78}">
      <dsp:nvSpPr>
        <dsp:cNvPr id="0" name=""/>
        <dsp:cNvSpPr/>
      </dsp:nvSpPr>
      <dsp:spPr>
        <a:xfrm>
          <a:off x="557566" y="369915"/>
          <a:ext cx="2246823" cy="18234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>
              <a:solidFill>
                <a:schemeClr val="tx1"/>
              </a:solidFill>
            </a:rPr>
            <a:t>Federal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solidFill>
                <a:schemeClr val="tx1"/>
              </a:solidFill>
            </a:rPr>
            <a:t>Pell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solidFill>
                <a:schemeClr val="tx1"/>
              </a:solidFill>
            </a:rPr>
            <a:t>Work Study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solidFill>
                <a:schemeClr val="tx1"/>
              </a:solidFill>
            </a:rPr>
            <a:t>Loans</a:t>
          </a:r>
        </a:p>
      </dsp:txBody>
      <dsp:txXfrm>
        <a:off x="557566" y="369915"/>
        <a:ext cx="2246823" cy="1823496"/>
      </dsp:txXfrm>
    </dsp:sp>
    <dsp:sp modelId="{4AA33BF6-1F55-4995-9468-46F8BE2E3F3E}">
      <dsp:nvSpPr>
        <dsp:cNvPr id="0" name=""/>
        <dsp:cNvSpPr/>
      </dsp:nvSpPr>
      <dsp:spPr>
        <a:xfrm>
          <a:off x="3265934" y="344134"/>
          <a:ext cx="3069119" cy="1841484"/>
        </a:xfrm>
        <a:prstGeom prst="rect">
          <a:avLst/>
        </a:prstGeom>
        <a:gradFill rotWithShape="0">
          <a:gsLst>
            <a:gs pos="0">
              <a:schemeClr val="accent3">
                <a:hueOff val="-1718084"/>
                <a:satOff val="-14593"/>
                <a:lumOff val="49"/>
                <a:alphaOff val="0"/>
                <a:shade val="51000"/>
                <a:satMod val="130000"/>
              </a:schemeClr>
            </a:gs>
            <a:gs pos="80000">
              <a:schemeClr val="accent3">
                <a:hueOff val="-1718084"/>
                <a:satOff val="-14593"/>
                <a:lumOff val="49"/>
                <a:alphaOff val="0"/>
                <a:shade val="93000"/>
                <a:satMod val="130000"/>
              </a:schemeClr>
            </a:gs>
            <a:gs pos="100000">
              <a:schemeClr val="accent3">
                <a:hueOff val="-1718084"/>
                <a:satOff val="-14593"/>
                <a:lumOff val="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>
              <a:solidFill>
                <a:schemeClr val="tx1"/>
              </a:solidFill>
            </a:rPr>
            <a:t>California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/>
              </a:solidFill>
            </a:rPr>
            <a:t>Cal Grants A, B, 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/>
              </a:solidFill>
            </a:rPr>
            <a:t>Middle Class Scholarship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/>
              </a:solidFill>
            </a:rPr>
            <a:t>CA College Promise Grant</a:t>
          </a:r>
        </a:p>
      </dsp:txBody>
      <dsp:txXfrm>
        <a:off x="3265934" y="344134"/>
        <a:ext cx="3069119" cy="1841484"/>
      </dsp:txXfrm>
    </dsp:sp>
    <dsp:sp modelId="{6B1AE1B9-D9F6-4660-BBD1-76BC5B2A2A68}">
      <dsp:nvSpPr>
        <dsp:cNvPr id="0" name=""/>
        <dsp:cNvSpPr/>
      </dsp:nvSpPr>
      <dsp:spPr>
        <a:xfrm>
          <a:off x="149948" y="2576473"/>
          <a:ext cx="2178843" cy="1307306"/>
        </a:xfrm>
        <a:prstGeom prst="rect">
          <a:avLst/>
        </a:prstGeom>
        <a:gradFill rotWithShape="0">
          <a:gsLst>
            <a:gs pos="0">
              <a:schemeClr val="accent3">
                <a:hueOff val="-3436168"/>
                <a:satOff val="-29185"/>
                <a:lumOff val="97"/>
                <a:alphaOff val="0"/>
                <a:shade val="51000"/>
                <a:satMod val="130000"/>
              </a:schemeClr>
            </a:gs>
            <a:gs pos="80000">
              <a:schemeClr val="accent3">
                <a:hueOff val="-3436168"/>
                <a:satOff val="-29185"/>
                <a:lumOff val="97"/>
                <a:alphaOff val="0"/>
                <a:shade val="93000"/>
                <a:satMod val="130000"/>
              </a:schemeClr>
            </a:gs>
            <a:gs pos="100000">
              <a:schemeClr val="accent3">
                <a:hueOff val="-3436168"/>
                <a:satOff val="-29185"/>
                <a:lumOff val="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solidFill>
                <a:schemeClr val="tx1"/>
              </a:solidFill>
            </a:rPr>
            <a:t>Scholarships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49948" y="2576473"/>
        <a:ext cx="2178843" cy="1307306"/>
      </dsp:txXfrm>
    </dsp:sp>
    <dsp:sp modelId="{4908851C-266D-4EFF-B996-F3732CC1167F}">
      <dsp:nvSpPr>
        <dsp:cNvPr id="0" name=""/>
        <dsp:cNvSpPr/>
      </dsp:nvSpPr>
      <dsp:spPr>
        <a:xfrm>
          <a:off x="2399081" y="2576473"/>
          <a:ext cx="2178843" cy="1307306"/>
        </a:xfrm>
        <a:prstGeom prst="rect">
          <a:avLst/>
        </a:prstGeom>
        <a:gradFill rotWithShape="0">
          <a:gsLst>
            <a:gs pos="0">
              <a:schemeClr val="accent3">
                <a:hueOff val="-5154251"/>
                <a:satOff val="-43778"/>
                <a:lumOff val="146"/>
                <a:alphaOff val="0"/>
                <a:shade val="51000"/>
                <a:satMod val="130000"/>
              </a:schemeClr>
            </a:gs>
            <a:gs pos="80000">
              <a:schemeClr val="accent3">
                <a:hueOff val="-5154251"/>
                <a:satOff val="-43778"/>
                <a:lumOff val="146"/>
                <a:alphaOff val="0"/>
                <a:shade val="93000"/>
                <a:satMod val="130000"/>
              </a:schemeClr>
            </a:gs>
            <a:gs pos="100000">
              <a:schemeClr val="accent3">
                <a:hueOff val="-5154251"/>
                <a:satOff val="-43778"/>
                <a:lumOff val="1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</a:rPr>
            <a:t>Foster Youth Grant</a:t>
          </a:r>
        </a:p>
      </dsp:txBody>
      <dsp:txXfrm>
        <a:off x="2399081" y="2576473"/>
        <a:ext cx="2178843" cy="1307306"/>
      </dsp:txXfrm>
    </dsp:sp>
    <dsp:sp modelId="{A2D1B4C3-5B07-4DEE-9BD1-C6F30F185C11}">
      <dsp:nvSpPr>
        <dsp:cNvPr id="0" name=""/>
        <dsp:cNvSpPr/>
      </dsp:nvSpPr>
      <dsp:spPr>
        <a:xfrm>
          <a:off x="4648192" y="2576473"/>
          <a:ext cx="2178843" cy="1307306"/>
        </a:xfrm>
        <a:prstGeom prst="rect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none" kern="1200" dirty="0">
              <a:solidFill>
                <a:schemeClr val="tx1"/>
              </a:solidFill>
            </a:rPr>
            <a:t>Institutional Aid</a:t>
          </a:r>
        </a:p>
      </dsp:txBody>
      <dsp:txXfrm>
        <a:off x="4648192" y="2576473"/>
        <a:ext cx="2178843" cy="1307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6ABE8-8FC7-4D8B-BE63-22ABE18BED28}">
      <dsp:nvSpPr>
        <dsp:cNvPr id="0" name=""/>
        <dsp:cNvSpPr/>
      </dsp:nvSpPr>
      <dsp:spPr>
        <a:xfrm>
          <a:off x="3490" y="478831"/>
          <a:ext cx="2026144" cy="1480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Total Cost of Attendance</a:t>
          </a:r>
        </a:p>
      </dsp:txBody>
      <dsp:txXfrm>
        <a:off x="300212" y="695680"/>
        <a:ext cx="1432700" cy="1047038"/>
      </dsp:txXfrm>
    </dsp:sp>
    <dsp:sp modelId="{60DC4A49-5D12-4991-BC81-964AF7BFCEBD}">
      <dsp:nvSpPr>
        <dsp:cNvPr id="0" name=""/>
        <dsp:cNvSpPr/>
      </dsp:nvSpPr>
      <dsp:spPr>
        <a:xfrm>
          <a:off x="2116679" y="908328"/>
          <a:ext cx="621743" cy="62174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199091" y="1146083"/>
        <a:ext cx="456919" cy="146233"/>
      </dsp:txXfrm>
    </dsp:sp>
    <dsp:sp modelId="{26370D92-8ABF-4A4B-BD07-247305E82FFF}">
      <dsp:nvSpPr>
        <dsp:cNvPr id="0" name=""/>
        <dsp:cNvSpPr/>
      </dsp:nvSpPr>
      <dsp:spPr>
        <a:xfrm>
          <a:off x="2825466" y="452804"/>
          <a:ext cx="1764068" cy="1532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EFC</a:t>
          </a:r>
        </a:p>
      </dsp:txBody>
      <dsp:txXfrm>
        <a:off x="3083808" y="677276"/>
        <a:ext cx="1247384" cy="1083847"/>
      </dsp:txXfrm>
    </dsp:sp>
    <dsp:sp modelId="{79C1C971-9E33-4BDD-B1C6-AA206297FB34}">
      <dsp:nvSpPr>
        <dsp:cNvPr id="0" name=""/>
        <dsp:cNvSpPr/>
      </dsp:nvSpPr>
      <dsp:spPr>
        <a:xfrm>
          <a:off x="4676579" y="908328"/>
          <a:ext cx="621743" cy="62174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58991" y="1036407"/>
        <a:ext cx="456919" cy="365585"/>
      </dsp:txXfrm>
    </dsp:sp>
    <dsp:sp modelId="{09E67BF8-1538-42A9-AF49-244F7D3866AB}">
      <dsp:nvSpPr>
        <dsp:cNvPr id="0" name=""/>
        <dsp:cNvSpPr/>
      </dsp:nvSpPr>
      <dsp:spPr>
        <a:xfrm>
          <a:off x="5385367" y="452858"/>
          <a:ext cx="1773941" cy="1532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Financial Need</a:t>
          </a:r>
        </a:p>
      </dsp:txBody>
      <dsp:txXfrm>
        <a:off x="5645155" y="677314"/>
        <a:ext cx="1254365" cy="1083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E2CD3-4494-4B7B-AC39-016E5B96859D}">
      <dsp:nvSpPr>
        <dsp:cNvPr id="0" name=""/>
        <dsp:cNvSpPr/>
      </dsp:nvSpPr>
      <dsp:spPr>
        <a:xfrm>
          <a:off x="0" y="21772"/>
          <a:ext cx="6480174" cy="14531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 dirty="0"/>
            <a:t>Cal Grants: A, B, </a:t>
          </a:r>
          <a:r>
            <a:rPr lang="en-US" sz="2300" b="1" kern="1200" baseline="0" dirty="0" smtClean="0"/>
            <a:t>C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 dirty="0" smtClean="0"/>
            <a:t>Middle Class Scholarship</a:t>
          </a:r>
          <a:endParaRPr lang="en-US" sz="2300" b="1" kern="1200" baseline="0" dirty="0"/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 dirty="0"/>
            <a:t>CA College Promise Grant  </a:t>
          </a:r>
          <a:endParaRPr lang="en-US" sz="2300" kern="1200" dirty="0"/>
        </a:p>
      </dsp:txBody>
      <dsp:txXfrm>
        <a:off x="70936" y="92708"/>
        <a:ext cx="6338302" cy="1311267"/>
      </dsp:txXfrm>
    </dsp:sp>
    <dsp:sp modelId="{3F77FCDB-C8C6-4417-8A47-C823F3F2320E}">
      <dsp:nvSpPr>
        <dsp:cNvPr id="0" name=""/>
        <dsp:cNvSpPr/>
      </dsp:nvSpPr>
      <dsp:spPr>
        <a:xfrm>
          <a:off x="0" y="1557120"/>
          <a:ext cx="6480174" cy="1453139"/>
        </a:xfrm>
        <a:prstGeom prst="round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baseline="0" dirty="0"/>
            <a:t>Institutional Grant</a:t>
          </a:r>
        </a:p>
      </dsp:txBody>
      <dsp:txXfrm>
        <a:off x="70936" y="1628056"/>
        <a:ext cx="6338302" cy="1311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CBA83-A657-4A8B-A019-6996BD88A9E3}">
      <dsp:nvSpPr>
        <dsp:cNvPr id="0" name=""/>
        <dsp:cNvSpPr/>
      </dsp:nvSpPr>
      <dsp:spPr>
        <a:xfrm>
          <a:off x="2250533" y="201086"/>
          <a:ext cx="3990797" cy="138595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FEAD8-C351-4FBE-B7A8-38881CBAA41A}">
      <dsp:nvSpPr>
        <dsp:cNvPr id="0" name=""/>
        <dsp:cNvSpPr/>
      </dsp:nvSpPr>
      <dsp:spPr>
        <a:xfrm>
          <a:off x="3865413" y="3594811"/>
          <a:ext cx="773410" cy="494982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54D126A-255C-487B-864D-6EBF13AB1F42}">
      <dsp:nvSpPr>
        <dsp:cNvPr id="0" name=""/>
        <dsp:cNvSpPr/>
      </dsp:nvSpPr>
      <dsp:spPr>
        <a:xfrm>
          <a:off x="2395934" y="3990797"/>
          <a:ext cx="3712369" cy="92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Cal Grants A, B, &amp; C</a:t>
          </a:r>
        </a:p>
      </dsp:txBody>
      <dsp:txXfrm>
        <a:off x="2395934" y="3990797"/>
        <a:ext cx="3712369" cy="928092"/>
      </dsp:txXfrm>
    </dsp:sp>
    <dsp:sp modelId="{C5D5ECE4-1248-4878-98BE-92B76C918494}">
      <dsp:nvSpPr>
        <dsp:cNvPr id="0" name=""/>
        <dsp:cNvSpPr/>
      </dsp:nvSpPr>
      <dsp:spPr>
        <a:xfrm>
          <a:off x="3701450" y="1694077"/>
          <a:ext cx="1392138" cy="13921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Degree/License Pursued</a:t>
          </a:r>
          <a:endParaRPr lang="en-US" sz="1000" kern="1200" dirty="0"/>
        </a:p>
      </dsp:txBody>
      <dsp:txXfrm>
        <a:off x="3905324" y="1897951"/>
        <a:ext cx="984390" cy="984390"/>
      </dsp:txXfrm>
    </dsp:sp>
    <dsp:sp modelId="{BB08D26B-3388-47B1-A83F-39C0A764E574}">
      <dsp:nvSpPr>
        <dsp:cNvPr id="0" name=""/>
        <dsp:cNvSpPr/>
      </dsp:nvSpPr>
      <dsp:spPr>
        <a:xfrm>
          <a:off x="2705298" y="649664"/>
          <a:ext cx="1392138" cy="139213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GPA</a:t>
          </a:r>
        </a:p>
      </dsp:txBody>
      <dsp:txXfrm>
        <a:off x="2909172" y="853538"/>
        <a:ext cx="984390" cy="984390"/>
      </dsp:txXfrm>
    </dsp:sp>
    <dsp:sp modelId="{C15D9AC9-C413-46D6-A657-9046D2E4FF30}">
      <dsp:nvSpPr>
        <dsp:cNvPr id="0" name=""/>
        <dsp:cNvSpPr/>
      </dsp:nvSpPr>
      <dsp:spPr>
        <a:xfrm>
          <a:off x="4083107" y="301626"/>
          <a:ext cx="1482669" cy="141503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Income</a:t>
          </a:r>
        </a:p>
      </dsp:txBody>
      <dsp:txXfrm>
        <a:off x="4300239" y="508854"/>
        <a:ext cx="1048405" cy="1000583"/>
      </dsp:txXfrm>
    </dsp:sp>
    <dsp:sp modelId="{F89E370F-9850-42E4-B86E-570244956CE2}">
      <dsp:nvSpPr>
        <dsp:cNvPr id="0" name=""/>
        <dsp:cNvSpPr/>
      </dsp:nvSpPr>
      <dsp:spPr>
        <a:xfrm>
          <a:off x="2086570" y="30936"/>
          <a:ext cx="4331097" cy="3464878"/>
        </a:xfrm>
        <a:prstGeom prst="funnel">
          <a:avLst/>
        </a:prstGeom>
        <a:solidFill>
          <a:schemeClr val="accent2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D9669-FA0F-4973-A8C0-0882E9D4B844}">
      <dsp:nvSpPr>
        <dsp:cNvPr id="0" name=""/>
        <dsp:cNvSpPr/>
      </dsp:nvSpPr>
      <dsp:spPr>
        <a:xfrm>
          <a:off x="0" y="479505"/>
          <a:ext cx="75215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9399" y="538904"/>
        <a:ext cx="7402777" cy="1098002"/>
      </dsp:txXfrm>
    </dsp:sp>
    <dsp:sp modelId="{B948A0CC-ABA0-457A-B58F-69345D9D9EC8}">
      <dsp:nvSpPr>
        <dsp:cNvPr id="0" name=""/>
        <dsp:cNvSpPr/>
      </dsp:nvSpPr>
      <dsp:spPr>
        <a:xfrm>
          <a:off x="0" y="2017050"/>
          <a:ext cx="75215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Deadline March 2nd</a:t>
          </a:r>
        </a:p>
      </dsp:txBody>
      <dsp:txXfrm>
        <a:off x="59399" y="2076449"/>
        <a:ext cx="7402777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3A62-5B3F-4D34-90F2-15731D12C2C6}">
      <dsp:nvSpPr>
        <dsp:cNvPr id="0" name=""/>
        <dsp:cNvSpPr/>
      </dsp:nvSpPr>
      <dsp:spPr>
        <a:xfrm>
          <a:off x="2499360" y="2194560"/>
          <a:ext cx="2682240" cy="2682240"/>
        </a:xfrm>
        <a:prstGeom prst="gear9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Funding provided for students from households with incomes or assets of $171,000 or less</a:t>
          </a:r>
        </a:p>
      </dsp:txBody>
      <dsp:txXfrm>
        <a:off x="3038610" y="2822862"/>
        <a:ext cx="1603740" cy="1378727"/>
      </dsp:txXfrm>
    </dsp:sp>
    <dsp:sp modelId="{29E1FC89-71F5-410A-8EE7-8AF190A78E7E}">
      <dsp:nvSpPr>
        <dsp:cNvPr id="0" name=""/>
        <dsp:cNvSpPr/>
      </dsp:nvSpPr>
      <dsp:spPr>
        <a:xfrm>
          <a:off x="938784" y="1560576"/>
          <a:ext cx="1950720" cy="1950720"/>
        </a:xfrm>
        <a:prstGeom prst="gear6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 Resident or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AB 540 student</a:t>
          </a:r>
        </a:p>
      </dsp:txBody>
      <dsp:txXfrm>
        <a:off x="1429884" y="2054644"/>
        <a:ext cx="968520" cy="962584"/>
      </dsp:txXfrm>
    </dsp:sp>
    <dsp:sp modelId="{33ED7172-7020-4282-81F3-E16DAA261C3B}">
      <dsp:nvSpPr>
        <dsp:cNvPr id="0" name=""/>
        <dsp:cNvSpPr/>
      </dsp:nvSpPr>
      <dsp:spPr>
        <a:xfrm rot="20700000">
          <a:off x="2031386" y="214778"/>
          <a:ext cx="1911307" cy="1911307"/>
        </a:xfrm>
        <a:prstGeom prst="gear6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2.0 GPA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To be used only at UC or CSU</a:t>
          </a:r>
        </a:p>
      </dsp:txBody>
      <dsp:txXfrm rot="-20700000">
        <a:off x="2450592" y="633984"/>
        <a:ext cx="1072896" cy="1072896"/>
      </dsp:txXfrm>
    </dsp:sp>
    <dsp:sp modelId="{D1222A0A-311F-4163-A638-DA2604C31FD1}">
      <dsp:nvSpPr>
        <dsp:cNvPr id="0" name=""/>
        <dsp:cNvSpPr/>
      </dsp:nvSpPr>
      <dsp:spPr>
        <a:xfrm>
          <a:off x="2300677" y="1785499"/>
          <a:ext cx="3433267" cy="3433267"/>
        </a:xfrm>
        <a:prstGeom prst="circularArrow">
          <a:avLst>
            <a:gd name="adj1" fmla="val 4687"/>
            <a:gd name="adj2" fmla="val 299029"/>
            <a:gd name="adj3" fmla="val 2530361"/>
            <a:gd name="adj4" fmla="val 1583103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F02CFB-DED1-4D86-87A2-320A5FD7FB3E}">
      <dsp:nvSpPr>
        <dsp:cNvPr id="0" name=""/>
        <dsp:cNvSpPr/>
      </dsp:nvSpPr>
      <dsp:spPr>
        <a:xfrm>
          <a:off x="593315" y="1126026"/>
          <a:ext cx="2494483" cy="24944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CE37F6-D644-4854-8668-2476398541A7}">
      <dsp:nvSpPr>
        <dsp:cNvPr id="0" name=""/>
        <dsp:cNvSpPr/>
      </dsp:nvSpPr>
      <dsp:spPr>
        <a:xfrm>
          <a:off x="1589281" y="-206798"/>
          <a:ext cx="2689555" cy="2689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37619-3B47-42B3-8A1A-338939CB3281}">
      <dsp:nvSpPr>
        <dsp:cNvPr id="0" name=""/>
        <dsp:cNvSpPr/>
      </dsp:nvSpPr>
      <dsp:spPr>
        <a:xfrm>
          <a:off x="0" y="342900"/>
          <a:ext cx="2667000" cy="266700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How to apply</a:t>
          </a:r>
          <a:r>
            <a:rPr lang="en-US" sz="2400" kern="1200" dirty="0"/>
            <a:t>: Submit FAFSA or Dream Application by </a:t>
          </a:r>
          <a:r>
            <a:rPr lang="en-US" sz="2400" b="1" kern="1200" dirty="0"/>
            <a:t>MARCH 2nd</a:t>
          </a:r>
          <a:endParaRPr lang="en-US" sz="2400" kern="1200" dirty="0"/>
        </a:p>
      </dsp:txBody>
      <dsp:txXfrm>
        <a:off x="390573" y="733473"/>
        <a:ext cx="1885854" cy="1885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098" cy="46420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2"/>
            <a:ext cx="2972098" cy="46420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r">
              <a:defRPr sz="1100"/>
            </a:lvl1pPr>
          </a:lstStyle>
          <a:p>
            <a:fld id="{46C95D86-FE3E-4A14-93BC-9F553B242E8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60"/>
            <a:ext cx="2972098" cy="464205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30660"/>
            <a:ext cx="2972098" cy="464205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r">
              <a:defRPr sz="1100"/>
            </a:lvl1pPr>
          </a:lstStyle>
          <a:p>
            <a:fld id="{4497B119-C033-4A6D-BAC3-F0B2C0D92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098" cy="464205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2"/>
            <a:ext cx="2972098" cy="464205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C380B4-2F1D-4656-8646-AA0024A2035F}" type="datetimeFigureOut">
              <a:rPr lang="en-US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6" rIns="92290" bIns="461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416100"/>
            <a:ext cx="5485805" cy="4182457"/>
          </a:xfrm>
          <a:prstGeom prst="rect">
            <a:avLst/>
          </a:prstGeom>
        </p:spPr>
        <p:txBody>
          <a:bodyPr vert="horz" lIns="92290" tIns="46146" rIns="92290" bIns="461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60"/>
            <a:ext cx="2972098" cy="464205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60"/>
            <a:ext cx="2972098" cy="464205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9ED7F8-CB71-4D0D-BD1B-3B3C3C970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05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around classroom. Try asking 1-2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D7F8-CB71-4D0D-BD1B-3B3C3C9703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http://www.calstate.edu/budget/fybudget/2012-2013/documentation/14-mandatory-fees-table.shtml</a:t>
            </a:r>
          </a:p>
          <a:p>
            <a:r>
              <a:rPr lang="en-US" dirty="0"/>
              <a:t>http://www.californiacolleges.edu/finance/how-much-does-college-cost.asp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D7F8-CB71-4D0D-BD1B-3B3C3C9703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5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D7F8-CB71-4D0D-BD1B-3B3C3C9703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4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D7F8-CB71-4D0D-BD1B-3B3C3C9703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1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4C6F6-AC26-4D76-9669-B52AC15C0A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9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types</a:t>
            </a:r>
            <a:r>
              <a:rPr lang="en-US" baseline="0" dirty="0"/>
              <a:t> only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D7F8-CB71-4D0D-BD1B-3B3C3C9703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3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ED7F8-CB71-4D0D-BD1B-3B3C3C9703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73617-0341-4BE4-9812-CE6E7A327F09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2725A-FA3C-4BAA-93D1-444459A994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DB87A-DF8E-4981-8559-60BADBE55694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4809F-473F-4B09-8489-A6FD6114A7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76928-5F12-41D7-8362-35F83EE21CB0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94611-16F8-4E4E-823F-D2AA3A596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7F315-7BE5-4186-AE4B-85DDB8DD8409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3DD77-C1D1-4939-AF06-1133F273EC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B797-E1DD-4835-B1F2-4A27694B41ED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36F45-3C55-4156-9371-F8D77D7943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14F68-104A-48CC-9EC5-9B371C94EF3E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E0D3-D4B1-412F-82A2-5BDF9F9F80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02AB4-DD14-4588-B301-437FFF4469D5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74EAB-C89F-408E-B45F-D02D044F95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45682-17A5-4606-A77C-35824C96673E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F3D2-CDD4-4F50-8FE3-7A92B0578B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7337E-F802-4BBE-A0EB-1BAFC481F48F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4FCD-2C9C-43C4-87A2-D7B53B4DA6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DE90B-BECF-4438-82DD-D18A1A17254C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3790DD-1F78-4F63-A6F4-758132D998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02AB4-DD14-4588-B301-437FFF4469D5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74EAB-C89F-408E-B45F-D02D044F95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D02AB4-DD14-4588-B301-437FFF4469D5}" type="datetimeFigureOut">
              <a:rPr lang="en-US" smtClean="0"/>
              <a:pPr>
                <a:defRPr/>
              </a:pPr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074EAB-C89F-408E-B45F-D02D044F95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84648"/>
            <a:ext cx="8305800" cy="1292352"/>
          </a:xfrm>
          <a:prstGeom prst="rect">
            <a:avLst/>
          </a:prstGeom>
        </p:spPr>
        <p:txBody>
          <a:bodyPr tIns="0" rIns="45720" bIns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latin typeface="+mn-lt"/>
              </a:rPr>
              <a:t>What you need to know to pay for your education…</a:t>
            </a:r>
          </a:p>
        </p:txBody>
      </p:sp>
      <p:sp>
        <p:nvSpPr>
          <p:cNvPr id="25" name="Title 2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12</a:t>
            </a:r>
            <a:r>
              <a:rPr lang="en-US" sz="4800" baseline="30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Grade Financial Aid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6172200"/>
            <a:ext cx="845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www.sandiegocalsoap.com      		     858.569.1866</a:t>
            </a:r>
          </a:p>
        </p:txBody>
      </p:sp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8BF7A81B-FE35-4A05-B87A-CB8D67F4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96" y="1418844"/>
            <a:ext cx="4864608" cy="3566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3238735"/>
              </p:ext>
            </p:extLst>
          </p:nvPr>
        </p:nvGraphicFramePr>
        <p:xfrm>
          <a:off x="1368426" y="2209800"/>
          <a:ext cx="648017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State 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Cal Grants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00201"/>
              </p:ext>
            </p:extLst>
          </p:nvPr>
        </p:nvGraphicFramePr>
        <p:xfrm>
          <a:off x="301625" y="1527174"/>
          <a:ext cx="8504238" cy="494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+mn-lt"/>
              </a:rPr>
              <a:t>Cal Grant GPA Verification Requirement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15623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26299C-7621-4D04-9C86-E0C979FB6C51}"/>
              </a:ext>
            </a:extLst>
          </p:cNvPr>
          <p:cNvSpPr txBox="1"/>
          <p:nvPr/>
        </p:nvSpPr>
        <p:spPr>
          <a:xfrm>
            <a:off x="990600" y="1828800"/>
            <a:ext cx="6989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Uploaded by </a:t>
            </a:r>
            <a:r>
              <a:rPr lang="en-US" sz="4400" dirty="0" smtClean="0"/>
              <a:t>School District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15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7" y="152400"/>
            <a:ext cx="8534400" cy="75895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Middle Class Scholarship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998698"/>
              </p:ext>
            </p:extLst>
          </p:nvPr>
        </p:nvGraphicFramePr>
        <p:xfrm>
          <a:off x="0" y="1600200"/>
          <a:ext cx="5486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60172445"/>
              </p:ext>
            </p:extLst>
          </p:nvPr>
        </p:nvGraphicFramePr>
        <p:xfrm>
          <a:off x="4876800" y="990600"/>
          <a:ext cx="2667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252274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How to apply for Chafee Foster Youth Grant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2493496"/>
              </p:ext>
            </p:extLst>
          </p:nvPr>
        </p:nvGraphicFramePr>
        <p:xfrm>
          <a:off x="228600" y="12192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617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NOTE</a:t>
            </a:r>
            <a:r>
              <a:rPr lang="en-US" dirty="0">
                <a:latin typeface="+mn-lt"/>
              </a:rPr>
              <a:t>: If you have ever been in foster care, APPLY!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221202"/>
            <a:ext cx="6324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/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 College Promise Grant </a:t>
            </a:r>
            <a:endParaRPr lang="en-US" sz="5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3352800" cy="990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400" dirty="0"/>
              <a:t>What is it?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90800"/>
            <a:ext cx="4114800" cy="2514600"/>
          </a:xfrm>
        </p:spPr>
        <p:txBody>
          <a:bodyPr>
            <a:normAutofit/>
          </a:bodyPr>
          <a:lstStyle/>
          <a:p>
            <a:r>
              <a:rPr lang="en-US" sz="3200" dirty="0"/>
              <a:t>Waives Enrollment Fees (tuition)</a:t>
            </a:r>
          </a:p>
          <a:p>
            <a:r>
              <a:rPr lang="en-US" sz="3200" dirty="0"/>
              <a:t>To be used </a:t>
            </a:r>
            <a:r>
              <a:rPr lang="en-US" sz="3200" u="sng" dirty="0"/>
              <a:t>only</a:t>
            </a:r>
            <a:r>
              <a:rPr lang="en-US" sz="3200" dirty="0"/>
              <a:t> for Community College</a:t>
            </a:r>
          </a:p>
        </p:txBody>
      </p:sp>
      <p:pic>
        <p:nvPicPr>
          <p:cNvPr id="1026" name="Picture 2" descr="Image result for ca college promise grant">
            <a:extLst>
              <a:ext uri="{FF2B5EF4-FFF2-40B4-BE49-F238E27FC236}">
                <a16:creationId xmlns:a16="http://schemas.microsoft.com/office/drawing/2014/main" xmlns="" id="{62F0D98B-95E7-4DCF-B169-C60775F8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49211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842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057400"/>
            <a:ext cx="7010400" cy="426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4426823"/>
              </p:ext>
            </p:extLst>
          </p:nvPr>
        </p:nvGraphicFramePr>
        <p:xfrm>
          <a:off x="1066800" y="220980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609600" y="228600"/>
            <a:ext cx="7924800" cy="1828800"/>
          </a:xfrm>
          <a:prstGeom prst="triangle">
            <a:avLst/>
          </a:prstGeom>
          <a:solidFill>
            <a:schemeClr val="accent2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(No SS #)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Dream Package</a:t>
            </a:r>
          </a:p>
        </p:txBody>
      </p:sp>
    </p:spTree>
    <p:extLst>
      <p:ext uri="{BB962C8B-B14F-4D97-AF65-F5344CB8AC3E}">
        <p14:creationId xmlns:p14="http://schemas.microsoft.com/office/powerpoint/2010/main" val="40621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1250" y="0"/>
            <a:ext cx="6347715" cy="182658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Dream Application (AB 540)</a:t>
            </a:r>
            <a:b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Student without SS #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57660B6-D717-4687-BF9A-ABD9169A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50" y="1807346"/>
            <a:ext cx="58415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343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81000" y="381000"/>
            <a:ext cx="7239000" cy="4648200"/>
          </a:xfrm>
          <a:prstGeom prst="wedgeRoundRectCallout">
            <a:avLst>
              <a:gd name="adj1" fmla="val -30623"/>
              <a:gd name="adj2" fmla="val 70946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3200" dirty="0"/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DREAM  STUDENTS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Submit Application Online Beginning October 1</a:t>
            </a:r>
            <a:r>
              <a:rPr lang="en-US" sz="3200" baseline="30000" dirty="0">
                <a:solidFill>
                  <a:schemeClr val="tx1"/>
                </a:solidFill>
              </a:rPr>
              <a:t>st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Due March 2</a:t>
            </a:r>
            <a:r>
              <a:rPr lang="en-US" sz="3200" baseline="30000" dirty="0">
                <a:solidFill>
                  <a:schemeClr val="tx1"/>
                </a:solidFill>
              </a:rPr>
              <a:t>nd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www.caldreamact.org</a:t>
            </a:r>
          </a:p>
          <a:p>
            <a:pPr algn="ctr"/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***DO NOT USE FAFSA APPLICATION</a:t>
            </a:r>
          </a:p>
        </p:txBody>
      </p:sp>
    </p:spTree>
    <p:extLst>
      <p:ext uri="{BB962C8B-B14F-4D97-AF65-F5344CB8AC3E}">
        <p14:creationId xmlns:p14="http://schemas.microsoft.com/office/powerpoint/2010/main" val="157328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6" y="609600"/>
            <a:ext cx="7569204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What can get me a scholarship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BEING WHO YOU ARE!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93D685-B02D-4655-88B5-6D790FCF9D3D}"/>
              </a:ext>
            </a:extLst>
          </p:cNvPr>
          <p:cNvSpPr txBox="1"/>
          <p:nvPr/>
        </p:nvSpPr>
        <p:spPr>
          <a:xfrm>
            <a:off x="507996" y="2160589"/>
            <a:ext cx="276860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Scholarships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everywhere you just need to take the time to look for them.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ive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yourself a chance to get free 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money!!!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doesn’t like free money</a:t>
            </a: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C9614B-A141-4D36-8549-9318F8C88520}"/>
              </a:ext>
            </a:extLst>
          </p:cNvPr>
          <p:cNvSpPr/>
          <p:nvPr/>
        </p:nvSpPr>
        <p:spPr>
          <a:xfrm>
            <a:off x="3276600" y="2514600"/>
            <a:ext cx="4724400" cy="259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84887E-0C65-48F4-8E69-E91778D36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771522"/>
            <a:ext cx="1950889" cy="56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22437B-86A5-45D6-9AA1-40A57163B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088" y="3828116"/>
            <a:ext cx="1725318" cy="86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F3FD84-5C3C-43FC-8D86-D4008DEF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576" y="2704460"/>
            <a:ext cx="1944793" cy="69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E4AD66-600B-4D4E-92DC-7C08E878C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123" y="3855551"/>
            <a:ext cx="1950889" cy="81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51323" y="609600"/>
            <a:ext cx="3598607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How much does college cost?</a:t>
            </a:r>
          </a:p>
        </p:txBody>
      </p:sp>
      <p:pic>
        <p:nvPicPr>
          <p:cNvPr id="1026" name="Picture 2" descr="Image result for how much does college cost MEME">
            <a:extLst>
              <a:ext uri="{FF2B5EF4-FFF2-40B4-BE49-F238E27FC236}">
                <a16:creationId xmlns:a16="http://schemas.microsoft.com/office/drawing/2014/main" xmlns="" id="{6F36DFCE-5A44-4D68-B5F5-1FA54E4E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1409763"/>
            <a:ext cx="4096501" cy="4045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579A621-C745-47B2-9264-D14F061C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3" y="304800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AVOIDING SCAMS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647017"/>
              </p:ext>
            </p:extLst>
          </p:nvPr>
        </p:nvGraphicFramePr>
        <p:xfrm>
          <a:off x="301752" y="1527048"/>
          <a:ext cx="850392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7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2190D6-5819-419E-891C-A5AB36D1752B}"/>
              </a:ext>
            </a:extLst>
          </p:cNvPr>
          <p:cNvSpPr txBox="1"/>
          <p:nvPr/>
        </p:nvSpPr>
        <p:spPr>
          <a:xfrm>
            <a:off x="914400" y="228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CAL-SOAP Events </a:t>
            </a:r>
          </a:p>
        </p:txBody>
      </p:sp>
      <p:pic>
        <p:nvPicPr>
          <p:cNvPr id="3" name="Picture 2" descr="Image result for college fair 2018 fall">
            <a:extLst>
              <a:ext uri="{FF2B5EF4-FFF2-40B4-BE49-F238E27FC236}">
                <a16:creationId xmlns:a16="http://schemas.microsoft.com/office/drawing/2014/main" xmlns="" id="{CFFA8F43-50B9-40A2-82DF-7F105624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1" y="990600"/>
            <a:ext cx="7610878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9A92C-38FE-4F9D-A248-38673D7D4125}"/>
              </a:ext>
            </a:extLst>
          </p:cNvPr>
          <p:cNvSpPr txBox="1"/>
          <p:nvPr/>
        </p:nvSpPr>
        <p:spPr>
          <a:xfrm>
            <a:off x="1143000" y="3962400"/>
            <a:ext cx="7501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When: Wednesday October 23, 2019</a:t>
            </a:r>
          </a:p>
          <a:p>
            <a:pPr algn="ctr"/>
            <a:r>
              <a:rPr lang="en-US" sz="2400" dirty="0"/>
              <a:t>Where: Scottish Rite Center</a:t>
            </a:r>
          </a:p>
          <a:p>
            <a:pPr algn="ctr"/>
            <a:r>
              <a:rPr lang="en-US" sz="2400" dirty="0"/>
              <a:t>1865 Camino Del Rio South, San Diego, CA 92108</a:t>
            </a:r>
          </a:p>
          <a:p>
            <a:pPr algn="ctr"/>
            <a:r>
              <a:rPr lang="en-US" sz="2400" dirty="0"/>
              <a:t>Time: 6:00pm – 8:00pm</a:t>
            </a:r>
          </a:p>
          <a:p>
            <a:pPr algn="ctr"/>
            <a:r>
              <a:rPr lang="en-US" sz="2400" dirty="0"/>
              <a:t>Event is FREE!!  </a:t>
            </a:r>
          </a:p>
        </p:txBody>
      </p:sp>
    </p:spTree>
    <p:extLst>
      <p:ext uri="{BB962C8B-B14F-4D97-AF65-F5344CB8AC3E}">
        <p14:creationId xmlns:p14="http://schemas.microsoft.com/office/powerpoint/2010/main" val="4032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9A92C-38FE-4F9D-A248-38673D7D4125}"/>
              </a:ext>
            </a:extLst>
          </p:cNvPr>
          <p:cNvSpPr txBox="1"/>
          <p:nvPr/>
        </p:nvSpPr>
        <p:spPr>
          <a:xfrm>
            <a:off x="1066800" y="3581400"/>
            <a:ext cx="7501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When: Tuesday April 21, 2020</a:t>
            </a:r>
          </a:p>
          <a:p>
            <a:r>
              <a:rPr lang="en-US" sz="2400" dirty="0"/>
              <a:t>Where: San Diego Convention Center</a:t>
            </a:r>
          </a:p>
          <a:p>
            <a:r>
              <a:rPr lang="en-US" sz="2400" dirty="0"/>
              <a:t> 111 W Harbor Drive, San Diego, CA 92101</a:t>
            </a:r>
          </a:p>
          <a:p>
            <a:r>
              <a:rPr lang="en-US" sz="2400" dirty="0"/>
              <a:t>Time: 8:00 am-12:00 pm &amp; 5:30pm- 8:00 pm</a:t>
            </a:r>
          </a:p>
          <a:p>
            <a:r>
              <a:rPr lang="en-US" sz="2400" dirty="0"/>
              <a:t>Event is FREE!!  </a:t>
            </a:r>
          </a:p>
        </p:txBody>
      </p:sp>
      <p:pic>
        <p:nvPicPr>
          <p:cNvPr id="1026" name="Picture 2" descr="https://lh4.googleusercontent.com/KrawFswQycznq86VmriFS_8c-p2x1M0J5AJKfYbLtvJ8FfDQTUTo5ePEy-_hVLIdIbzvenMzYsprBCCZY0Yk8YgT1_Nja2NNt_mFt8QuMn_SsTYyeuWRak9CmEZchP1EFHx3AlfnWAk">
            <a:extLst>
              <a:ext uri="{FF2B5EF4-FFF2-40B4-BE49-F238E27FC236}">
                <a16:creationId xmlns:a16="http://schemas.microsoft.com/office/drawing/2014/main" xmlns="" id="{CAEE79A1-FCC1-4C9B-9ADC-16142C55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45" y="304800"/>
            <a:ext cx="4929909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02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Contacting Cal-SOAP…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261672" cy="3449836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  <a:p>
            <a:pPr algn="ctr">
              <a:buNone/>
            </a:pPr>
            <a:r>
              <a:rPr lang="en-US" sz="2800" dirty="0"/>
              <a:t>Meet with your </a:t>
            </a:r>
            <a:r>
              <a:rPr lang="en-US" sz="2800" b="1" dirty="0">
                <a:solidFill>
                  <a:schemeClr val="tx1"/>
                </a:solidFill>
              </a:rPr>
              <a:t>College Readiness Coach (CRC)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dirty="0"/>
              <a:t>Visit the </a:t>
            </a:r>
            <a:r>
              <a:rPr lang="en-US" sz="2800" b="1" dirty="0">
                <a:solidFill>
                  <a:schemeClr val="tx1"/>
                </a:solidFill>
              </a:rPr>
              <a:t>Cal-SOAP</a:t>
            </a:r>
            <a:r>
              <a:rPr lang="en-US" sz="2800" dirty="0"/>
              <a:t> website at </a:t>
            </a:r>
            <a:r>
              <a:rPr lang="en-US" sz="2800" b="1" u="sng" dirty="0">
                <a:solidFill>
                  <a:schemeClr val="tx1"/>
                </a:solidFill>
              </a:rPr>
              <a:t>www.calsoapsandiego.org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/>
              <a:t>for information and current events for high school students! 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Remember, we are here for </a:t>
            </a:r>
            <a:r>
              <a:rPr lang="en-US" sz="2800" b="1" dirty="0">
                <a:solidFill>
                  <a:schemeClr val="tx1"/>
                </a:solidFill>
              </a:rPr>
              <a:t>YOU</a:t>
            </a:r>
            <a:r>
              <a:rPr lang="en-US" sz="2800" b="1" dirty="0"/>
              <a:t>!</a:t>
            </a:r>
          </a:p>
        </p:txBody>
      </p:sp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80083AA4-E3C4-446B-9525-3383BDE39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00600"/>
            <a:ext cx="2667000" cy="1955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15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Tuition Fees Per Year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5382168"/>
              </p:ext>
            </p:extLst>
          </p:nvPr>
        </p:nvGraphicFramePr>
        <p:xfrm>
          <a:off x="228600" y="14478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654167"/>
              </p:ext>
            </p:extLst>
          </p:nvPr>
        </p:nvGraphicFramePr>
        <p:xfrm>
          <a:off x="228600" y="609600"/>
          <a:ext cx="8610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787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20000" cy="950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How do I pay for college?</a:t>
            </a:r>
          </a:p>
        </p:txBody>
      </p:sp>
      <p:pic>
        <p:nvPicPr>
          <p:cNvPr id="2050" name="Picture 2" descr="Image result for how to pay for college">
            <a:extLst>
              <a:ext uri="{FF2B5EF4-FFF2-40B4-BE49-F238E27FC236}">
                <a16:creationId xmlns:a16="http://schemas.microsoft.com/office/drawing/2014/main" xmlns="" id="{26478737-A7C5-4EE6-9480-8A3921E9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" y="1524000"/>
            <a:ext cx="8571914" cy="482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9963" y="457200"/>
            <a:ext cx="2438400" cy="2062104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+mn-lt"/>
              </a:rPr>
              <a:t>What is FAFSA?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4705" y="3962400"/>
            <a:ext cx="6342506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4000" dirty="0">
                <a:latin typeface="+mn-lt"/>
              </a:rPr>
              <a:t>ree</a:t>
            </a:r>
            <a:r>
              <a:rPr lang="en-US" sz="4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4000" dirty="0">
                <a:latin typeface="+mn-lt"/>
              </a:rPr>
              <a:t>pplication</a:t>
            </a:r>
            <a:r>
              <a:rPr lang="en-US" sz="4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4000" dirty="0">
                <a:latin typeface="+mn-lt"/>
              </a:rPr>
              <a:t>for</a:t>
            </a:r>
            <a:r>
              <a:rPr lang="en-US" sz="4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4000" dirty="0">
                <a:latin typeface="+mn-lt"/>
              </a:rPr>
              <a:t>ederal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4000" dirty="0">
                <a:latin typeface="+mn-lt"/>
              </a:rPr>
              <a:t>tudent</a:t>
            </a:r>
            <a:r>
              <a:rPr lang="en-US" sz="4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4000" dirty="0">
                <a:latin typeface="+mn-lt"/>
              </a:rPr>
              <a:t>id</a:t>
            </a:r>
          </a:p>
          <a:p>
            <a:pPr algn="ctr"/>
            <a:r>
              <a:rPr lang="en-US" sz="4800" b="1" i="1" dirty="0">
                <a:latin typeface="+mn-lt"/>
              </a:rPr>
              <a:t>October 1</a:t>
            </a:r>
            <a:r>
              <a:rPr lang="en-US" sz="4800" b="1" i="1" baseline="30000" dirty="0">
                <a:latin typeface="+mn-lt"/>
              </a:rPr>
              <a:t>st</a:t>
            </a:r>
            <a:r>
              <a:rPr lang="en-US" sz="4800" b="1" i="1" dirty="0">
                <a:latin typeface="+mn-lt"/>
              </a:rPr>
              <a:t> – March 2</a:t>
            </a:r>
            <a:r>
              <a:rPr lang="en-US" sz="4800" b="1" i="1" baseline="30000" dirty="0">
                <a:latin typeface="+mn-lt"/>
              </a:rPr>
              <a:t>nd</a:t>
            </a:r>
            <a:endParaRPr lang="en-US" sz="4800" b="1" i="1" dirty="0">
              <a:latin typeface="+mn-lt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EE8C0D1-A01A-4ED8-87E0-82FE0C42B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33" y="321371"/>
            <a:ext cx="4305827" cy="2919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7275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438400"/>
            <a:ext cx="7010400" cy="411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8953829"/>
              </p:ext>
            </p:extLst>
          </p:nvPr>
        </p:nvGraphicFramePr>
        <p:xfrm>
          <a:off x="1028700" y="2514600"/>
          <a:ext cx="69723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685800" y="685800"/>
            <a:ext cx="7848600" cy="17526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FAFSA Package</a:t>
            </a:r>
          </a:p>
        </p:txBody>
      </p:sp>
    </p:spTree>
    <p:extLst>
      <p:ext uri="{BB962C8B-B14F-4D97-AF65-F5344CB8AC3E}">
        <p14:creationId xmlns:p14="http://schemas.microsoft.com/office/powerpoint/2010/main" val="2218269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8085" y="698212"/>
            <a:ext cx="928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How the FAFSA determines your Financial Aid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9" y="1951672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The amount of money you receive is based on your </a:t>
            </a:r>
            <a:r>
              <a:rPr lang="en-US" b="1" i="1" dirty="0">
                <a:latin typeface="Arial Rounded MT Bold" panose="020F0704030504030204" pitchFamily="34" charset="0"/>
              </a:rPr>
              <a:t>Expected Family Contribution (EFC)</a:t>
            </a:r>
            <a:r>
              <a:rPr lang="en-US" dirty="0">
                <a:latin typeface="Arial Rounded MT Bold" panose="020F0704030504030204" pitchFamily="34" charset="0"/>
              </a:rPr>
              <a:t>	</a:t>
            </a:r>
          </a:p>
          <a:p>
            <a:pPr algn="ctr">
              <a:buFont typeface="Arial" pitchFamily="34" charset="0"/>
              <a:buChar char="•"/>
            </a:pPr>
            <a:endParaRPr lang="en-US" b="1" dirty="0">
              <a:latin typeface="Arial Rounded MT Bold" panose="020F070403050403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>
                <a:latin typeface="Arial Rounded MT Bold" panose="020F0704030504030204" pitchFamily="34" charset="0"/>
              </a:rPr>
              <a:t>EFC</a:t>
            </a:r>
            <a:r>
              <a:rPr lang="en-US" dirty="0">
                <a:latin typeface="Arial Rounded MT Bold" panose="020F0704030504030204" pitchFamily="34" charset="0"/>
              </a:rPr>
              <a:t>= The amount your family is expected to pay for your college based on family income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00979289"/>
              </p:ext>
            </p:extLst>
          </p:nvPr>
        </p:nvGraphicFramePr>
        <p:xfrm>
          <a:off x="990600" y="3429000"/>
          <a:ext cx="7162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Example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04800" y="2488914"/>
            <a:ext cx="1752600" cy="584775"/>
          </a:xfrm>
          <a:prstGeom prst="rect">
            <a:avLst/>
          </a:prstGeom>
          <a:solidFill>
            <a:srgbClr val="00CC99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Lucida Handwriting" pitchFamily="66" charset="0"/>
                <a:cs typeface="MV Boli" pitchFamily="2" charset="0"/>
              </a:rPr>
              <a:t>UCSD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(Living on campus)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2590800"/>
            <a:ext cx="114300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b="1" dirty="0">
                <a:latin typeface="Arial Narrow" pitchFamily="34" charset="0"/>
              </a:rPr>
              <a:t>$32,100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3429000"/>
            <a:ext cx="1143000" cy="369332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$30,050</a:t>
            </a: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304800" y="3246910"/>
            <a:ext cx="1752600" cy="646331"/>
          </a:xfrm>
          <a:prstGeom prst="rect">
            <a:avLst/>
          </a:prstGeom>
          <a:solidFill>
            <a:srgbClr val="00CC99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Lucida Handwriting" pitchFamily="66" charset="0"/>
                <a:cs typeface="MV Boli" pitchFamily="2" charset="0"/>
              </a:rPr>
              <a:t>SDSU</a:t>
            </a:r>
            <a:endParaRPr lang="en-US" sz="2000" b="1" u="sng" dirty="0">
              <a:solidFill>
                <a:schemeClr val="tx1"/>
              </a:solidFill>
              <a:latin typeface="Lucida Handwriting" pitchFamily="66" charset="0"/>
              <a:cs typeface="MV Boli" pitchFamily="2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(Living on campus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2590800"/>
            <a:ext cx="990600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 Narrow" pitchFamily="34" charset="0"/>
              </a:rPr>
              <a:t>$1,000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1752600" cy="584775"/>
          </a:xfrm>
          <a:prstGeom prst="rect">
            <a:avLst/>
          </a:prstGeom>
          <a:solidFill>
            <a:srgbClr val="00CC99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u="sng" dirty="0">
                <a:solidFill>
                  <a:schemeClr val="tx1"/>
                </a:solidFill>
                <a:latin typeface="Lucida Handwriting" pitchFamily="66" charset="0"/>
                <a:cs typeface="MV Boli" pitchFamily="2" charset="0"/>
              </a:rPr>
              <a:t>Mesa College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(Living at home</a:t>
            </a: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3429000"/>
            <a:ext cx="990600" cy="36933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 Narrow" pitchFamily="34" charset="0"/>
              </a:rPr>
              <a:t>$1,000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2600" y="2590800"/>
            <a:ext cx="990600" cy="381000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$31,100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8800" y="3429000"/>
            <a:ext cx="990600" cy="381000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$29,050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4191000"/>
            <a:ext cx="1143000" cy="381000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$12,844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800" y="1752600"/>
            <a:ext cx="1371600" cy="533400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schemeClr val="tx1"/>
                </a:solidFill>
              </a:rPr>
              <a:t>Cost of Attendance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1828800"/>
            <a:ext cx="990600" cy="381000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EFC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57800" y="1752600"/>
            <a:ext cx="1524000" cy="533400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u="sng" dirty="0">
                <a:solidFill>
                  <a:schemeClr val="tx1"/>
                </a:solidFill>
              </a:rPr>
              <a:t>Financial Need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2400" y="4191000"/>
            <a:ext cx="990600" cy="381000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$1,000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38800" y="4191000"/>
            <a:ext cx="914400" cy="381000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 Narrow" pitchFamily="34" charset="0"/>
              </a:rPr>
              <a:t>$11,844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Minus 22"/>
          <p:cNvSpPr/>
          <p:nvPr/>
        </p:nvSpPr>
        <p:spPr>
          <a:xfrm>
            <a:off x="3505200" y="2514600"/>
            <a:ext cx="381000" cy="457200"/>
          </a:xfrm>
          <a:prstGeom prst="mathMinus">
            <a:avLst>
              <a:gd name="adj1" fmla="val 15973"/>
            </a:avLst>
          </a:prstGeom>
          <a:solidFill>
            <a:srgbClr val="00CC99"/>
          </a:solidFill>
          <a:ln>
            <a:solidFill>
              <a:srgbClr val="00CC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5029200" y="2667000"/>
            <a:ext cx="457200" cy="228600"/>
          </a:xfrm>
          <a:prstGeom prst="mathEqual">
            <a:avLst>
              <a:gd name="adj1" fmla="val 23520"/>
              <a:gd name="adj2" fmla="val 34402"/>
            </a:avLst>
          </a:prstGeom>
          <a:solidFill>
            <a:srgbClr val="00CC99"/>
          </a:solidFill>
          <a:ln>
            <a:solidFill>
              <a:srgbClr val="00CC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Minus 23"/>
          <p:cNvSpPr/>
          <p:nvPr/>
        </p:nvSpPr>
        <p:spPr>
          <a:xfrm>
            <a:off x="3505200" y="3352800"/>
            <a:ext cx="381000" cy="457200"/>
          </a:xfrm>
          <a:prstGeom prst="mathMinus">
            <a:avLst>
              <a:gd name="adj1" fmla="val 19747"/>
            </a:avLst>
          </a:prstGeom>
          <a:solidFill>
            <a:srgbClr val="00CC99"/>
          </a:solidFill>
          <a:ln>
            <a:solidFill>
              <a:srgbClr val="00CC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3505200" y="4191000"/>
            <a:ext cx="381000" cy="457200"/>
          </a:xfrm>
          <a:prstGeom prst="mathMinus">
            <a:avLst>
              <a:gd name="adj1" fmla="val 15973"/>
            </a:avLst>
          </a:prstGeom>
          <a:solidFill>
            <a:srgbClr val="00CC99"/>
          </a:solidFill>
          <a:ln>
            <a:solidFill>
              <a:srgbClr val="00CC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qual 30"/>
          <p:cNvSpPr/>
          <p:nvPr/>
        </p:nvSpPr>
        <p:spPr>
          <a:xfrm>
            <a:off x="5029200" y="3505200"/>
            <a:ext cx="457200" cy="228600"/>
          </a:xfrm>
          <a:prstGeom prst="mathEqual">
            <a:avLst>
              <a:gd name="adj1" fmla="val 23520"/>
              <a:gd name="adj2" fmla="val 34402"/>
            </a:avLst>
          </a:prstGeom>
          <a:solidFill>
            <a:srgbClr val="00CC99"/>
          </a:solidFill>
          <a:ln>
            <a:solidFill>
              <a:srgbClr val="00CC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5029200" y="4343400"/>
            <a:ext cx="457200" cy="228600"/>
          </a:xfrm>
          <a:prstGeom prst="mathEqual">
            <a:avLst>
              <a:gd name="adj1" fmla="val 23520"/>
              <a:gd name="adj2" fmla="val 34402"/>
            </a:avLst>
          </a:prstGeom>
          <a:solidFill>
            <a:srgbClr val="00CC99"/>
          </a:solidFill>
          <a:ln>
            <a:solidFill>
              <a:srgbClr val="00CC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</TotalTime>
  <Words>608</Words>
  <Application>Microsoft Office PowerPoint</Application>
  <PresentationFormat>On-screen Show (4:3)</PresentationFormat>
  <Paragraphs>163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Angles</vt:lpstr>
      <vt:lpstr>12th Grade Financial Aid</vt:lpstr>
      <vt:lpstr>How much does college cost?</vt:lpstr>
      <vt:lpstr>Tuition Fees Per Year </vt:lpstr>
      <vt:lpstr>PowerPoint Presentation</vt:lpstr>
      <vt:lpstr>How do I pay for college?</vt:lpstr>
      <vt:lpstr>What is FAFSA?</vt:lpstr>
      <vt:lpstr>PowerPoint Presentation</vt:lpstr>
      <vt:lpstr>PowerPoint Presentation</vt:lpstr>
      <vt:lpstr>For Example</vt:lpstr>
      <vt:lpstr>State Aid</vt:lpstr>
      <vt:lpstr>Cal Grants</vt:lpstr>
      <vt:lpstr>Cal Grant GPA Verification Requirement</vt:lpstr>
      <vt:lpstr>Middle Class Scholarship </vt:lpstr>
      <vt:lpstr>How to apply for Chafee Foster Youth Grant</vt:lpstr>
      <vt:lpstr> CA College Promise Grant </vt:lpstr>
      <vt:lpstr>PowerPoint Presentation</vt:lpstr>
      <vt:lpstr>Dream Application (AB 540) Student without SS #</vt:lpstr>
      <vt:lpstr>PowerPoint Presentation</vt:lpstr>
      <vt:lpstr>What can get me a scholarship? BY BEING WHO YOU ARE!  </vt:lpstr>
      <vt:lpstr>AVOIDING SCAMS</vt:lpstr>
      <vt:lpstr>PowerPoint Presentation</vt:lpstr>
      <vt:lpstr>PowerPoint Presentation</vt:lpstr>
      <vt:lpstr>Contacting Cal-SOAP…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Grade Financial Aid</dc:title>
  <dc:creator>Cesar Gonzalez Vargas</dc:creator>
  <cp:lastModifiedBy>Kheo Phinga-evelyn</cp:lastModifiedBy>
  <cp:revision>14</cp:revision>
  <dcterms:created xsi:type="dcterms:W3CDTF">2019-07-15T17:12:08Z</dcterms:created>
  <dcterms:modified xsi:type="dcterms:W3CDTF">2019-09-13T16:41:57Z</dcterms:modified>
</cp:coreProperties>
</file>